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webextensions/webextension4.xml" ContentType="application/vnd.ms-office.webextension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57" r:id="rId4"/>
    <p:sldId id="297" r:id="rId5"/>
    <p:sldId id="298" r:id="rId6"/>
    <p:sldId id="299" r:id="rId7"/>
    <p:sldId id="273" r:id="rId8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57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986" autoAdjust="0"/>
  </p:normalViewPr>
  <p:slideViewPr>
    <p:cSldViewPr snapToGrid="0">
      <p:cViewPr varScale="1">
        <p:scale>
          <a:sx n="98" d="100"/>
          <a:sy n="98" d="100"/>
        </p:scale>
        <p:origin x="124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. K  L HADJIVASILIS LTD" userId="8de941f311d92928" providerId="LiveId" clId="{61883F19-B1A7-4F02-B585-526C2548A5E4}"/>
    <pc:docChg chg="undo custSel addSld delSld modSld sldOrd">
      <pc:chgData name="K. K  L HADJIVASILIS LTD" userId="8de941f311d92928" providerId="LiveId" clId="{61883F19-B1A7-4F02-B585-526C2548A5E4}" dt="2025-06-03T11:52:09.390" v="748" actId="20577"/>
      <pc:docMkLst>
        <pc:docMk/>
      </pc:docMkLst>
      <pc:sldChg chg="modSp mod">
        <pc:chgData name="K. K  L HADJIVASILIS LTD" userId="8de941f311d92928" providerId="LiveId" clId="{61883F19-B1A7-4F02-B585-526C2548A5E4}" dt="2023-10-17T06:29:56.793" v="6" actId="20577"/>
        <pc:sldMkLst>
          <pc:docMk/>
          <pc:sldMk cId="3379179054" sldId="256"/>
        </pc:sldMkLst>
        <pc:spChg chg="mod">
          <ac:chgData name="K. K  L HADJIVASILIS LTD" userId="8de941f311d92928" providerId="LiveId" clId="{61883F19-B1A7-4F02-B585-526C2548A5E4}" dt="2023-10-17T06:29:56.793" v="6" actId="20577"/>
          <ac:spMkLst>
            <pc:docMk/>
            <pc:sldMk cId="3379179054" sldId="256"/>
            <ac:spMk id="7" creationId="{A3864DB2-A980-557A-C05B-08429886FC9E}"/>
          </ac:spMkLst>
        </pc:spChg>
      </pc:sldChg>
      <pc:sldChg chg="addSp delSp modSp mod">
        <pc:chgData name="K. K  L HADJIVASILIS LTD" userId="8de941f311d92928" providerId="LiveId" clId="{61883F19-B1A7-4F02-B585-526C2548A5E4}" dt="2024-04-19T08:05:44.710" v="704" actId="20577"/>
        <pc:sldMkLst>
          <pc:docMk/>
          <pc:sldMk cId="1144986897" sldId="257"/>
        </pc:sldMkLst>
        <pc:spChg chg="add mod">
          <ac:chgData name="K. K  L HADJIVASILIS LTD" userId="8de941f311d92928" providerId="LiveId" clId="{61883F19-B1A7-4F02-B585-526C2548A5E4}" dt="2024-04-16T11:51:29.012" v="697" actId="20577"/>
          <ac:spMkLst>
            <pc:docMk/>
            <pc:sldMk cId="1144986897" sldId="257"/>
            <ac:spMk id="3" creationId="{422D974B-AE49-AB46-3457-49126AD112BE}"/>
          </ac:spMkLst>
        </pc:spChg>
        <pc:spChg chg="mod">
          <ac:chgData name="K. K  L HADJIVASILIS LTD" userId="8de941f311d92928" providerId="LiveId" clId="{61883F19-B1A7-4F02-B585-526C2548A5E4}" dt="2023-10-17T06:33:01.546" v="49" actId="115"/>
          <ac:spMkLst>
            <pc:docMk/>
            <pc:sldMk cId="1144986897" sldId="257"/>
            <ac:spMk id="5" creationId="{C5C88F2B-A6E8-811A-BFE2-5CF61CC33BD1}"/>
          </ac:spMkLst>
        </pc:spChg>
        <pc:spChg chg="mod">
          <ac:chgData name="K. K  L HADJIVASILIS LTD" userId="8de941f311d92928" providerId="LiveId" clId="{61883F19-B1A7-4F02-B585-526C2548A5E4}" dt="2023-10-17T06:40:27.457" v="118" actId="20577"/>
          <ac:spMkLst>
            <pc:docMk/>
            <pc:sldMk cId="1144986897" sldId="257"/>
            <ac:spMk id="6" creationId="{8A3419E4-66EB-0AB3-9ADC-A7F60F14DC9B}"/>
          </ac:spMkLst>
        </pc:spChg>
        <pc:spChg chg="mod">
          <ac:chgData name="K. K  L HADJIVASILIS LTD" userId="8de941f311d92928" providerId="LiveId" clId="{61883F19-B1A7-4F02-B585-526C2548A5E4}" dt="2024-04-19T08:05:44.710" v="704" actId="20577"/>
          <ac:spMkLst>
            <pc:docMk/>
            <pc:sldMk cId="1144986897" sldId="257"/>
            <ac:spMk id="18" creationId="{29820D87-D44C-3D31-ACEE-7185734F3981}"/>
          </ac:spMkLst>
        </pc:spChg>
        <pc:picChg chg="del">
          <ac:chgData name="K. K  L HADJIVASILIS LTD" userId="8de941f311d92928" providerId="LiveId" clId="{61883F19-B1A7-4F02-B585-526C2548A5E4}" dt="2023-10-17T06:30:24.115" v="24" actId="478"/>
          <ac:picMkLst>
            <pc:docMk/>
            <pc:sldMk cId="1144986897" sldId="257"/>
            <ac:picMk id="4" creationId="{0D9F5884-789F-7A0F-0F0F-50C607A4748E}"/>
          </ac:picMkLst>
        </pc:picChg>
        <pc:picChg chg="mod">
          <ac:chgData name="K. K  L HADJIVASILIS LTD" userId="8de941f311d92928" providerId="LiveId" clId="{61883F19-B1A7-4F02-B585-526C2548A5E4}" dt="2023-11-20T08:02:25.657" v="495" actId="14100"/>
          <ac:picMkLst>
            <pc:docMk/>
            <pc:sldMk cId="1144986897" sldId="257"/>
            <ac:picMk id="7" creationId="{1947437C-7AED-CECF-1D65-29276B88488F}"/>
          </ac:picMkLst>
        </pc:picChg>
      </pc:sldChg>
      <pc:sldChg chg="modSp mod">
        <pc:chgData name="K. K  L HADJIVASILIS LTD" userId="8de941f311d92928" providerId="LiveId" clId="{61883F19-B1A7-4F02-B585-526C2548A5E4}" dt="2023-10-17T06:29:53.131" v="4" actId="20577"/>
        <pc:sldMkLst>
          <pc:docMk/>
          <pc:sldMk cId="3633480510" sldId="258"/>
        </pc:sldMkLst>
        <pc:spChg chg="mod">
          <ac:chgData name="K. K  L HADJIVASILIS LTD" userId="8de941f311d92928" providerId="LiveId" clId="{61883F19-B1A7-4F02-B585-526C2548A5E4}" dt="2023-10-17T06:29:53.131" v="4" actId="20577"/>
          <ac:spMkLst>
            <pc:docMk/>
            <pc:sldMk cId="3633480510" sldId="258"/>
            <ac:spMk id="7" creationId="{C5560D9A-075C-96AB-F863-F16BF846821D}"/>
          </ac:spMkLst>
        </pc:spChg>
      </pc:sldChg>
      <pc:sldChg chg="addSp delSp modSp mod">
        <pc:chgData name="K. K  L HADJIVASILIS LTD" userId="8de941f311d92928" providerId="LiveId" clId="{61883F19-B1A7-4F02-B585-526C2548A5E4}" dt="2025-02-24T10:45:52.166" v="733" actId="2711"/>
        <pc:sldMkLst>
          <pc:docMk/>
          <pc:sldMk cId="4266269297" sldId="270"/>
        </pc:sldMkLst>
        <pc:spChg chg="mod">
          <ac:chgData name="K. K  L HADJIVASILIS LTD" userId="8de941f311d92928" providerId="LiveId" clId="{61883F19-B1A7-4F02-B585-526C2548A5E4}" dt="2025-02-24T10:45:52.166" v="733" actId="2711"/>
          <ac:spMkLst>
            <pc:docMk/>
            <pc:sldMk cId="4266269297" sldId="270"/>
            <ac:spMk id="4" creationId="{4F42ABE0-A7C8-E29E-6588-11D83B5E983C}"/>
          </ac:spMkLst>
        </pc:spChg>
        <pc:picChg chg="add mod">
          <ac:chgData name="K. K  L HADJIVASILIS LTD" userId="8de941f311d92928" providerId="LiveId" clId="{61883F19-B1A7-4F02-B585-526C2548A5E4}" dt="2023-10-19T09:10:27.189" v="319" actId="1076"/>
          <ac:picMkLst>
            <pc:docMk/>
            <pc:sldMk cId="4266269297" sldId="270"/>
            <ac:picMk id="3" creationId="{C6B399FD-B7E2-E63F-0934-5917A9C72E77}"/>
          </ac:picMkLst>
        </pc:picChg>
        <pc:picChg chg="del">
          <ac:chgData name="K. K  L HADJIVASILIS LTD" userId="8de941f311d92928" providerId="LiveId" clId="{61883F19-B1A7-4F02-B585-526C2548A5E4}" dt="2023-10-19T09:09:09.931" v="313" actId="478"/>
          <ac:picMkLst>
            <pc:docMk/>
            <pc:sldMk cId="4266269297" sldId="270"/>
            <ac:picMk id="6" creationId="{61CE3433-F495-3F02-B8B3-F249CE44EC25}"/>
          </ac:picMkLst>
        </pc:picChg>
        <pc:picChg chg="add mod">
          <ac:chgData name="K. K  L HADJIVASILIS LTD" userId="8de941f311d92928" providerId="LiveId" clId="{61883F19-B1A7-4F02-B585-526C2548A5E4}" dt="2023-10-19T09:11:51.946" v="323" actId="1076"/>
          <ac:picMkLst>
            <pc:docMk/>
            <pc:sldMk cId="4266269297" sldId="270"/>
            <ac:picMk id="7" creationId="{94427523-5470-5E76-9FB1-6955D058C8DC}"/>
          </ac:picMkLst>
        </pc:picChg>
        <pc:picChg chg="del">
          <ac:chgData name="K. K  L HADJIVASILIS LTD" userId="8de941f311d92928" providerId="LiveId" clId="{61883F19-B1A7-4F02-B585-526C2548A5E4}" dt="2023-10-19T09:09:10.764" v="314" actId="478"/>
          <ac:picMkLst>
            <pc:docMk/>
            <pc:sldMk cId="4266269297" sldId="270"/>
            <ac:picMk id="8" creationId="{A24FA10B-E5A2-7457-4CE0-0EE155D1D3AA}"/>
          </ac:picMkLst>
        </pc:picChg>
        <pc:picChg chg="del">
          <ac:chgData name="K. K  L HADJIVASILIS LTD" userId="8de941f311d92928" providerId="LiveId" clId="{61883F19-B1A7-4F02-B585-526C2548A5E4}" dt="2023-10-19T09:09:09.318" v="312" actId="478"/>
          <ac:picMkLst>
            <pc:docMk/>
            <pc:sldMk cId="4266269297" sldId="270"/>
            <ac:picMk id="10" creationId="{BA65AE64-01FB-27BC-EFBB-38CA8D56F6FF}"/>
          </ac:picMkLst>
        </pc:picChg>
        <pc:picChg chg="add mod">
          <ac:chgData name="K. K  L HADJIVASILIS LTD" userId="8de941f311d92928" providerId="LiveId" clId="{61883F19-B1A7-4F02-B585-526C2548A5E4}" dt="2023-10-19T09:12:13.276" v="328" actId="1076"/>
          <ac:picMkLst>
            <pc:docMk/>
            <pc:sldMk cId="4266269297" sldId="270"/>
            <ac:picMk id="11" creationId="{694E9143-6666-44D3-65C8-69BBBA509BC8}"/>
          </ac:picMkLst>
        </pc:picChg>
        <pc:picChg chg="mod">
          <ac:chgData name="K. K  L HADJIVASILIS LTD" userId="8de941f311d92928" providerId="LiveId" clId="{61883F19-B1A7-4F02-B585-526C2548A5E4}" dt="2023-10-19T09:10:29.973" v="320" actId="1076"/>
          <ac:picMkLst>
            <pc:docMk/>
            <pc:sldMk cId="4266269297" sldId="270"/>
            <ac:picMk id="12" creationId="{C3ECAB2A-8AA3-39FB-4180-A73DAFF5C723}"/>
          </ac:picMkLst>
        </pc:picChg>
      </pc:sldChg>
      <pc:sldChg chg="modSp mod">
        <pc:chgData name="K. K  L HADJIVASILIS LTD" userId="8de941f311d92928" providerId="LiveId" clId="{61883F19-B1A7-4F02-B585-526C2548A5E4}" dt="2025-02-24T10:45:31.317" v="731" actId="2711"/>
        <pc:sldMkLst>
          <pc:docMk/>
          <pc:sldMk cId="3608041732" sldId="271"/>
        </pc:sldMkLst>
        <pc:spChg chg="mod">
          <ac:chgData name="K. K  L HADJIVASILIS LTD" userId="8de941f311d92928" providerId="LiveId" clId="{61883F19-B1A7-4F02-B585-526C2548A5E4}" dt="2025-02-24T10:45:31.317" v="731" actId="2711"/>
          <ac:spMkLst>
            <pc:docMk/>
            <pc:sldMk cId="3608041732" sldId="271"/>
            <ac:spMk id="4" creationId="{C0355C78-5D4E-2261-6798-B2A6030571A9}"/>
          </ac:spMkLst>
        </pc:spChg>
      </pc:sldChg>
      <pc:sldChg chg="modSp mod">
        <pc:chgData name="K. K  L HADJIVASILIS LTD" userId="8de941f311d92928" providerId="LiveId" clId="{61883F19-B1A7-4F02-B585-526C2548A5E4}" dt="2025-02-24T10:45:41.882" v="732" actId="2711"/>
        <pc:sldMkLst>
          <pc:docMk/>
          <pc:sldMk cId="2399864667" sldId="272"/>
        </pc:sldMkLst>
        <pc:spChg chg="mod">
          <ac:chgData name="K. K  L HADJIVASILIS LTD" userId="8de941f311d92928" providerId="LiveId" clId="{61883F19-B1A7-4F02-B585-526C2548A5E4}" dt="2025-02-24T10:45:41.882" v="732" actId="2711"/>
          <ac:spMkLst>
            <pc:docMk/>
            <pc:sldMk cId="2399864667" sldId="272"/>
            <ac:spMk id="4" creationId="{F48C6284-0625-3FB1-9AD8-3D246CD7AD5A}"/>
          </ac:spMkLst>
        </pc:spChg>
        <pc:picChg chg="mod">
          <ac:chgData name="K. K  L HADJIVASILIS LTD" userId="8de941f311d92928" providerId="LiveId" clId="{61883F19-B1A7-4F02-B585-526C2548A5E4}" dt="2023-10-19T09:12:46.626" v="331" actId="1076"/>
          <ac:picMkLst>
            <pc:docMk/>
            <pc:sldMk cId="2399864667" sldId="272"/>
            <ac:picMk id="6" creationId="{B834B2AC-F345-B5B2-74FB-246850A0930C}"/>
          </ac:picMkLst>
        </pc:picChg>
        <pc:picChg chg="mod">
          <ac:chgData name="K. K  L HADJIVASILIS LTD" userId="8de941f311d92928" providerId="LiveId" clId="{61883F19-B1A7-4F02-B585-526C2548A5E4}" dt="2023-10-19T09:12:40.524" v="330" actId="1076"/>
          <ac:picMkLst>
            <pc:docMk/>
            <pc:sldMk cId="2399864667" sldId="272"/>
            <ac:picMk id="8" creationId="{56F6B2A3-8010-335F-F68E-3BE75AB23ED4}"/>
          </ac:picMkLst>
        </pc:picChg>
        <pc:picChg chg="mod">
          <ac:chgData name="K. K  L HADJIVASILIS LTD" userId="8de941f311d92928" providerId="LiveId" clId="{61883F19-B1A7-4F02-B585-526C2548A5E4}" dt="2023-10-19T09:12:38.677" v="329" actId="1076"/>
          <ac:picMkLst>
            <pc:docMk/>
            <pc:sldMk cId="2399864667" sldId="272"/>
            <ac:picMk id="12" creationId="{16C57FD4-6CA5-E1A2-B82C-B329313AB6E3}"/>
          </ac:picMkLst>
        </pc:picChg>
      </pc:sldChg>
      <pc:sldChg chg="addSp modSp mod">
        <pc:chgData name="K. K  L HADJIVASILIS LTD" userId="8de941f311d92928" providerId="LiveId" clId="{61883F19-B1A7-4F02-B585-526C2548A5E4}" dt="2025-06-03T11:52:09.390" v="748" actId="20577"/>
        <pc:sldMkLst>
          <pc:docMk/>
          <pc:sldMk cId="4259197027" sldId="273"/>
        </pc:sldMkLst>
        <pc:spChg chg="mod">
          <ac:chgData name="K. K  L HADJIVASILIS LTD" userId="8de941f311d92928" providerId="LiveId" clId="{61883F19-B1A7-4F02-B585-526C2548A5E4}" dt="2025-02-24T10:45:11.278" v="729" actId="2711"/>
          <ac:spMkLst>
            <pc:docMk/>
            <pc:sldMk cId="4259197027" sldId="273"/>
            <ac:spMk id="2" creationId="{747987A3-DD5D-83B3-FDD0-0BE672D44738}"/>
          </ac:spMkLst>
        </pc:spChg>
        <pc:spChg chg="mod">
          <ac:chgData name="K. K  L HADJIVASILIS LTD" userId="8de941f311d92928" providerId="LiveId" clId="{61883F19-B1A7-4F02-B585-526C2548A5E4}" dt="2025-02-24T10:45:11.278" v="729" actId="2711"/>
          <ac:spMkLst>
            <pc:docMk/>
            <pc:sldMk cId="4259197027" sldId="273"/>
            <ac:spMk id="3" creationId="{9852710D-8A4E-BAC8-3336-D050966952A6}"/>
          </ac:spMkLst>
        </pc:spChg>
        <pc:spChg chg="mod">
          <ac:chgData name="K. K  L HADJIVASILIS LTD" userId="8de941f311d92928" providerId="LiveId" clId="{61883F19-B1A7-4F02-B585-526C2548A5E4}" dt="2025-02-24T10:45:11.278" v="729" actId="2711"/>
          <ac:spMkLst>
            <pc:docMk/>
            <pc:sldMk cId="4259197027" sldId="273"/>
            <ac:spMk id="4" creationId="{4C4F4845-EB3C-9919-7CCC-90419E99CC13}"/>
          </ac:spMkLst>
        </pc:spChg>
        <pc:spChg chg="add mod">
          <ac:chgData name="K. K  L HADJIVASILIS LTD" userId="8de941f311d92928" providerId="LiveId" clId="{61883F19-B1A7-4F02-B585-526C2548A5E4}" dt="2025-02-24T10:45:11.278" v="729" actId="2711"/>
          <ac:spMkLst>
            <pc:docMk/>
            <pc:sldMk cId="4259197027" sldId="273"/>
            <ac:spMk id="7" creationId="{6A2277BC-79BB-FA29-CDEC-904FA305CB8C}"/>
          </ac:spMkLst>
        </pc:spChg>
        <pc:graphicFrameChg chg="mod modGraphic">
          <ac:chgData name="K. K  L HADJIVASILIS LTD" userId="8de941f311d92928" providerId="LiveId" clId="{61883F19-B1A7-4F02-B585-526C2548A5E4}" dt="2025-06-03T11:52:09.390" v="748" actId="20577"/>
          <ac:graphicFrameMkLst>
            <pc:docMk/>
            <pc:sldMk cId="4259197027" sldId="273"/>
            <ac:graphicFrameMk id="6" creationId="{E96EC217-3D00-530B-5B57-5D68FFA7DE75}"/>
          </ac:graphicFrameMkLst>
        </pc:graphicFrameChg>
      </pc:sldChg>
      <pc:sldChg chg="modSp del mod">
        <pc:chgData name="K. K  L HADJIVASILIS LTD" userId="8de941f311d92928" providerId="LiveId" clId="{61883F19-B1A7-4F02-B585-526C2548A5E4}" dt="2023-10-20T09:40:26.939" v="332" actId="47"/>
        <pc:sldMkLst>
          <pc:docMk/>
          <pc:sldMk cId="992454651" sldId="274"/>
        </pc:sldMkLst>
        <pc:spChg chg="mod">
          <ac:chgData name="K. K  L HADJIVASILIS LTD" userId="8de941f311d92928" providerId="LiveId" clId="{61883F19-B1A7-4F02-B585-526C2548A5E4}" dt="2023-10-17T12:57:44.563" v="284" actId="20577"/>
          <ac:spMkLst>
            <pc:docMk/>
            <pc:sldMk cId="992454651" sldId="274"/>
            <ac:spMk id="4" creationId="{FA04D697-2D1E-1E68-3D5E-9360FF5288AC}"/>
          </ac:spMkLst>
        </pc:spChg>
      </pc:sldChg>
      <pc:sldChg chg="del">
        <pc:chgData name="K. K  L HADJIVASILIS LTD" userId="8de941f311d92928" providerId="LiveId" clId="{61883F19-B1A7-4F02-B585-526C2548A5E4}" dt="2023-10-17T06:33:12.919" v="51" actId="47"/>
        <pc:sldMkLst>
          <pc:docMk/>
          <pc:sldMk cId="3448749974" sldId="276"/>
        </pc:sldMkLst>
      </pc:sldChg>
      <pc:sldChg chg="del">
        <pc:chgData name="K. K  L HADJIVASILIS LTD" userId="8de941f311d92928" providerId="LiveId" clId="{61883F19-B1A7-4F02-B585-526C2548A5E4}" dt="2023-10-17T06:33:13.862" v="52" actId="47"/>
        <pc:sldMkLst>
          <pc:docMk/>
          <pc:sldMk cId="3027181080" sldId="278"/>
        </pc:sldMkLst>
      </pc:sldChg>
      <pc:sldChg chg="delSp modSp mod">
        <pc:chgData name="K. K  L HADJIVASILIS LTD" userId="8de941f311d92928" providerId="LiveId" clId="{61883F19-B1A7-4F02-B585-526C2548A5E4}" dt="2023-12-07T08:44:42.283" v="566" actId="20577"/>
        <pc:sldMkLst>
          <pc:docMk/>
          <pc:sldMk cId="2559555358" sldId="280"/>
        </pc:sldMkLst>
        <pc:spChg chg="mod">
          <ac:chgData name="K. K  L HADJIVASILIS LTD" userId="8de941f311d92928" providerId="LiveId" clId="{61883F19-B1A7-4F02-B585-526C2548A5E4}" dt="2023-12-07T08:44:42.283" v="566" actId="20577"/>
          <ac:spMkLst>
            <pc:docMk/>
            <pc:sldMk cId="2559555358" sldId="280"/>
            <ac:spMk id="3" creationId="{29CB014B-496C-99BB-E3B6-66B943B5FBD1}"/>
          </ac:spMkLst>
        </pc:spChg>
        <pc:picChg chg="del">
          <ac:chgData name="K. K  L HADJIVASILIS LTD" userId="8de941f311d92928" providerId="LiveId" clId="{61883F19-B1A7-4F02-B585-526C2548A5E4}" dt="2023-10-19T09:08:53.025" v="306" actId="478"/>
          <ac:picMkLst>
            <pc:docMk/>
            <pc:sldMk cId="2559555358" sldId="280"/>
            <ac:picMk id="2" creationId="{540CD187-9DC2-DA2C-8ABC-882FCFCE138F}"/>
          </ac:picMkLst>
        </pc:picChg>
        <pc:picChg chg="mod">
          <ac:chgData name="K. K  L HADJIVASILIS LTD" userId="8de941f311d92928" providerId="LiveId" clId="{61883F19-B1A7-4F02-B585-526C2548A5E4}" dt="2023-10-19T09:09:00.588" v="311" actId="1076"/>
          <ac:picMkLst>
            <pc:docMk/>
            <pc:sldMk cId="2559555358" sldId="280"/>
            <ac:picMk id="5" creationId="{EA427A2C-51BE-5F47-FD87-4ABE628E229D}"/>
          </ac:picMkLst>
        </pc:picChg>
        <pc:picChg chg="del">
          <ac:chgData name="K. K  L HADJIVASILIS LTD" userId="8de941f311d92928" providerId="LiveId" clId="{61883F19-B1A7-4F02-B585-526C2548A5E4}" dt="2023-10-19T09:08:55.745" v="308" actId="478"/>
          <ac:picMkLst>
            <pc:docMk/>
            <pc:sldMk cId="2559555358" sldId="280"/>
            <ac:picMk id="6" creationId="{A6C8673F-BCBF-53CD-CEB4-5E9D0C0E9EA9}"/>
          </ac:picMkLst>
        </pc:picChg>
        <pc:picChg chg="del">
          <ac:chgData name="K. K  L HADJIVASILIS LTD" userId="8de941f311d92928" providerId="LiveId" clId="{61883F19-B1A7-4F02-B585-526C2548A5E4}" dt="2023-10-19T09:08:54.668" v="307" actId="478"/>
          <ac:picMkLst>
            <pc:docMk/>
            <pc:sldMk cId="2559555358" sldId="280"/>
            <ac:picMk id="7" creationId="{0389D79D-4054-9721-5BC6-AD80CBA39A3E}"/>
          </ac:picMkLst>
        </pc:picChg>
      </pc:sldChg>
      <pc:sldChg chg="del">
        <pc:chgData name="K. K  L HADJIVASILIS LTD" userId="8de941f311d92928" providerId="LiveId" clId="{61883F19-B1A7-4F02-B585-526C2548A5E4}" dt="2023-10-17T06:30:02.044" v="7" actId="47"/>
        <pc:sldMkLst>
          <pc:docMk/>
          <pc:sldMk cId="916930219" sldId="294"/>
        </pc:sldMkLst>
      </pc:sldChg>
      <pc:sldChg chg="modSp mod ord">
        <pc:chgData name="K. K  L HADJIVASILIS LTD" userId="8de941f311d92928" providerId="LiveId" clId="{61883F19-B1A7-4F02-B585-526C2548A5E4}" dt="2023-12-07T08:45:22.993" v="590" actId="20577"/>
        <pc:sldMkLst>
          <pc:docMk/>
          <pc:sldMk cId="229612733" sldId="295"/>
        </pc:sldMkLst>
        <pc:spChg chg="mod">
          <ac:chgData name="K. K  L HADJIVASILIS LTD" userId="8de941f311d92928" providerId="LiveId" clId="{61883F19-B1A7-4F02-B585-526C2548A5E4}" dt="2023-12-07T08:45:22.993" v="590" actId="20577"/>
          <ac:spMkLst>
            <pc:docMk/>
            <pc:sldMk cId="229612733" sldId="295"/>
            <ac:spMk id="4" creationId="{77B99F5D-B0E3-C98A-7342-20FF81636250}"/>
          </ac:spMkLst>
        </pc:spChg>
      </pc:sldChg>
      <pc:sldChg chg="del">
        <pc:chgData name="K. K  L HADJIVASILIS LTD" userId="8de941f311d92928" providerId="LiveId" clId="{61883F19-B1A7-4F02-B585-526C2548A5E4}" dt="2023-10-17T06:29:46.871" v="0" actId="47"/>
        <pc:sldMkLst>
          <pc:docMk/>
          <pc:sldMk cId="1175019443" sldId="296"/>
        </pc:sldMkLst>
      </pc:sldChg>
      <pc:sldChg chg="addSp delSp modSp new mod ord">
        <pc:chgData name="K. K  L HADJIVASILIS LTD" userId="8de941f311d92928" providerId="LiveId" clId="{61883F19-B1A7-4F02-B585-526C2548A5E4}" dt="2024-07-05T12:27:41.067" v="712" actId="1076"/>
        <pc:sldMkLst>
          <pc:docMk/>
          <pc:sldMk cId="1706331751" sldId="296"/>
        </pc:sldMkLst>
        <pc:spChg chg="del">
          <ac:chgData name="K. K  L HADJIVASILIS LTD" userId="8de941f311d92928" providerId="LiveId" clId="{61883F19-B1A7-4F02-B585-526C2548A5E4}" dt="2023-12-07T08:42:18.398" v="506" actId="478"/>
          <ac:spMkLst>
            <pc:docMk/>
            <pc:sldMk cId="1706331751" sldId="296"/>
            <ac:spMk id="2" creationId="{A3AC8441-060D-C8ED-F182-5D043CB99EBB}"/>
          </ac:spMkLst>
        </pc:spChg>
        <pc:spChg chg="add mod">
          <ac:chgData name="K. K  L HADJIVASILIS LTD" userId="8de941f311d92928" providerId="LiveId" clId="{61883F19-B1A7-4F02-B585-526C2548A5E4}" dt="2024-07-05T12:27:24.078" v="706" actId="1076"/>
          <ac:spMkLst>
            <pc:docMk/>
            <pc:sldMk cId="1706331751" sldId="296"/>
            <ac:spMk id="2" creationId="{C03198F7-6860-F231-BA26-30B5FFEF11B2}"/>
          </ac:spMkLst>
        </pc:spChg>
        <pc:spChg chg="del">
          <ac:chgData name="K. K  L HADJIVASILIS LTD" userId="8de941f311d92928" providerId="LiveId" clId="{61883F19-B1A7-4F02-B585-526C2548A5E4}" dt="2023-12-07T08:41:55.582" v="498"/>
          <ac:spMkLst>
            <pc:docMk/>
            <pc:sldMk cId="1706331751" sldId="296"/>
            <ac:spMk id="3" creationId="{FFF261DA-5399-86C7-25AD-7D5FA94FA8B2}"/>
          </ac:spMkLst>
        </pc:spChg>
        <pc:spChg chg="add mod">
          <ac:chgData name="K. K  L HADJIVASILIS LTD" userId="8de941f311d92928" providerId="LiveId" clId="{61883F19-B1A7-4F02-B585-526C2548A5E4}" dt="2023-12-07T08:42:35.558" v="521" actId="20577"/>
          <ac:spMkLst>
            <pc:docMk/>
            <pc:sldMk cId="1706331751" sldId="296"/>
            <ac:spMk id="16" creationId="{EBCC6927-7B2A-FA2E-AF36-0D567EA1FD9E}"/>
          </ac:spMkLst>
        </pc:spChg>
        <pc:picChg chg="add mod">
          <ac:chgData name="K. K  L HADJIVASILIS LTD" userId="8de941f311d92928" providerId="LiveId" clId="{61883F19-B1A7-4F02-B585-526C2548A5E4}" dt="2023-12-07T08:43:41.069" v="533" actId="14100"/>
          <ac:picMkLst>
            <pc:docMk/>
            <pc:sldMk cId="1706331751" sldId="296"/>
            <ac:picMk id="5" creationId="{B597F919-BC9C-6360-995C-D6802B742E57}"/>
          </ac:picMkLst>
        </pc:picChg>
        <pc:picChg chg="add mod">
          <ac:chgData name="K. K  L HADJIVASILIS LTD" userId="8de941f311d92928" providerId="LiveId" clId="{61883F19-B1A7-4F02-B585-526C2548A5E4}" dt="2024-07-05T12:27:36.111" v="711" actId="14100"/>
          <ac:picMkLst>
            <pc:docMk/>
            <pc:sldMk cId="1706331751" sldId="296"/>
            <ac:picMk id="7" creationId="{553F53F7-9643-37C0-2B68-40A7B9BAE2F6}"/>
          </ac:picMkLst>
        </pc:picChg>
        <pc:picChg chg="add mod">
          <ac:chgData name="K. K  L HADJIVASILIS LTD" userId="8de941f311d92928" providerId="LiveId" clId="{61883F19-B1A7-4F02-B585-526C2548A5E4}" dt="2024-07-05T12:27:31.008" v="709" actId="14100"/>
          <ac:picMkLst>
            <pc:docMk/>
            <pc:sldMk cId="1706331751" sldId="296"/>
            <ac:picMk id="9" creationId="{7B95A172-9BE2-13CF-AE95-FD069C32C3A5}"/>
          </ac:picMkLst>
        </pc:picChg>
        <pc:picChg chg="add mod">
          <ac:chgData name="K. K  L HADJIVASILIS LTD" userId="8de941f311d92928" providerId="LiveId" clId="{61883F19-B1A7-4F02-B585-526C2548A5E4}" dt="2024-07-05T12:27:26.392" v="707" actId="1076"/>
          <ac:picMkLst>
            <pc:docMk/>
            <pc:sldMk cId="1706331751" sldId="296"/>
            <ac:picMk id="11" creationId="{9BC245C0-6F06-0DD1-3583-AE55091D0618}"/>
          </ac:picMkLst>
        </pc:picChg>
        <pc:picChg chg="add mod">
          <ac:chgData name="K. K  L HADJIVASILIS LTD" userId="8de941f311d92928" providerId="LiveId" clId="{61883F19-B1A7-4F02-B585-526C2548A5E4}" dt="2024-07-05T12:27:41.067" v="712" actId="1076"/>
          <ac:picMkLst>
            <pc:docMk/>
            <pc:sldMk cId="1706331751" sldId="296"/>
            <ac:picMk id="13" creationId="{D7E9146E-730A-5B60-48F4-0606FB239A96}"/>
          </ac:picMkLst>
        </pc:picChg>
        <pc:picChg chg="add mod">
          <ac:chgData name="K. K  L HADJIVASILIS LTD" userId="8de941f311d92928" providerId="LiveId" clId="{61883F19-B1A7-4F02-B585-526C2548A5E4}" dt="2023-12-07T08:43:35.975" v="531" actId="14100"/>
          <ac:picMkLst>
            <pc:docMk/>
            <pc:sldMk cId="1706331751" sldId="296"/>
            <ac:picMk id="15" creationId="{4467D637-864B-EFA1-EE38-A14364BDF5F9}"/>
          </ac:picMkLst>
        </pc:picChg>
      </pc:sldChg>
      <pc:sldChg chg="del">
        <pc:chgData name="K. K  L HADJIVASILIS LTD" userId="8de941f311d92928" providerId="LiveId" clId="{61883F19-B1A7-4F02-B585-526C2548A5E4}" dt="2023-10-17T06:33:12.009" v="50" actId="47"/>
        <pc:sldMkLst>
          <pc:docMk/>
          <pc:sldMk cId="374347721" sldId="297"/>
        </pc:sldMkLst>
      </pc:sldChg>
      <pc:sldChg chg="addSp delSp modSp new mod">
        <pc:chgData name="K. K  L HADJIVASILIS LTD" userId="8de941f311d92928" providerId="LiveId" clId="{61883F19-B1A7-4F02-B585-526C2548A5E4}" dt="2024-02-27T13:17:46.391" v="601" actId="1076"/>
        <pc:sldMkLst>
          <pc:docMk/>
          <pc:sldMk cId="1238416605" sldId="297"/>
        </pc:sldMkLst>
        <pc:spChg chg="del">
          <ac:chgData name="K. K  L HADJIVASILIS LTD" userId="8de941f311d92928" providerId="LiveId" clId="{61883F19-B1A7-4F02-B585-526C2548A5E4}" dt="2023-12-07T08:45:40.716" v="593" actId="478"/>
          <ac:spMkLst>
            <pc:docMk/>
            <pc:sldMk cId="1238416605" sldId="297"/>
            <ac:spMk id="2" creationId="{BF95070A-4532-B5D3-DB65-8FF5E8AA9E00}"/>
          </ac:spMkLst>
        </pc:spChg>
        <pc:spChg chg="del">
          <ac:chgData name="K. K  L HADJIVASILIS LTD" userId="8de941f311d92928" providerId="LiveId" clId="{61883F19-B1A7-4F02-B585-526C2548A5E4}" dt="2023-12-07T08:46:02.576" v="594" actId="478"/>
          <ac:spMkLst>
            <pc:docMk/>
            <pc:sldMk cId="1238416605" sldId="297"/>
            <ac:spMk id="3" creationId="{5F001E1F-24D5-0C92-D154-7B36694366FD}"/>
          </ac:spMkLst>
        </pc:spChg>
        <pc:spChg chg="add mod">
          <ac:chgData name="K. K  L HADJIVASILIS LTD" userId="8de941f311d92928" providerId="LiveId" clId="{61883F19-B1A7-4F02-B585-526C2548A5E4}" dt="2023-12-07T08:45:38.296" v="592"/>
          <ac:spMkLst>
            <pc:docMk/>
            <pc:sldMk cId="1238416605" sldId="297"/>
            <ac:spMk id="4" creationId="{5F532538-8362-A0A1-3506-DB005900ADD5}"/>
          </ac:spMkLst>
        </pc:spChg>
        <pc:picChg chg="add mod">
          <ac:chgData name="K. K  L HADJIVASILIS LTD" userId="8de941f311d92928" providerId="LiveId" clId="{61883F19-B1A7-4F02-B585-526C2548A5E4}" dt="2024-02-27T13:17:46.391" v="601" actId="1076"/>
          <ac:picMkLst>
            <pc:docMk/>
            <pc:sldMk cId="1238416605" sldId="297"/>
            <ac:picMk id="3" creationId="{33C414C8-DC53-4939-629B-108C076B8D22}"/>
          </ac:picMkLst>
        </pc:picChg>
        <pc:picChg chg="add del mod">
          <ac:chgData name="K. K  L HADJIVASILIS LTD" userId="8de941f311d92928" providerId="LiveId" clId="{61883F19-B1A7-4F02-B585-526C2548A5E4}" dt="2024-02-27T13:17:24.385" v="598" actId="478"/>
          <ac:picMkLst>
            <pc:docMk/>
            <pc:sldMk cId="1238416605" sldId="297"/>
            <ac:picMk id="6" creationId="{A27AD881-3EB4-9230-CF29-2D6397FC1DE4}"/>
          </ac:picMkLst>
        </pc:picChg>
      </pc:sldChg>
      <pc:sldChg chg="del">
        <pc:chgData name="K. K  L HADJIVASILIS LTD" userId="8de941f311d92928" providerId="LiveId" clId="{61883F19-B1A7-4F02-B585-526C2548A5E4}" dt="2023-10-17T06:40:13.619" v="116" actId="47"/>
        <pc:sldMkLst>
          <pc:docMk/>
          <pc:sldMk cId="2318492886" sldId="298"/>
        </pc:sldMkLst>
      </pc:sldChg>
    </pc:docChg>
  </pc:docChgLst>
  <pc:docChgLst>
    <pc:chgData name="K. K  L HADJIVASILIS LTD" userId="8de941f311d92928" providerId="LiveId" clId="{53FFED8F-E276-43F1-B692-F474C91A2BBF}"/>
    <pc:docChg chg="custSel addSld modSld">
      <pc:chgData name="K. K  L HADJIVASILIS LTD" userId="8de941f311d92928" providerId="LiveId" clId="{53FFED8F-E276-43F1-B692-F474C91A2BBF}" dt="2025-11-28T08:02:13.233" v="130" actId="1076"/>
      <pc:docMkLst>
        <pc:docMk/>
      </pc:docMkLst>
      <pc:sldChg chg="modSp mod">
        <pc:chgData name="K. K  L HADJIVASILIS LTD" userId="8de941f311d92928" providerId="LiveId" clId="{53FFED8F-E276-43F1-B692-F474C91A2BBF}" dt="2025-08-27T07:01:14.869" v="91" actId="20577"/>
        <pc:sldMkLst>
          <pc:docMk/>
          <pc:sldMk cId="1144986897" sldId="257"/>
        </pc:sldMkLst>
        <pc:spChg chg="mod">
          <ac:chgData name="K. K  L HADJIVASILIS LTD" userId="8de941f311d92928" providerId="LiveId" clId="{53FFED8F-E276-43F1-B692-F474C91A2BBF}" dt="2025-08-27T07:01:14.869" v="91" actId="20577"/>
          <ac:spMkLst>
            <pc:docMk/>
            <pc:sldMk cId="1144986897" sldId="257"/>
            <ac:spMk id="18" creationId="{29820D87-D44C-3D31-ACEE-7185734F3981}"/>
          </ac:spMkLst>
        </pc:spChg>
      </pc:sldChg>
      <pc:sldChg chg="delSp modSp mod">
        <pc:chgData name="K. K  L HADJIVASILIS LTD" userId="8de941f311d92928" providerId="LiveId" clId="{53FFED8F-E276-43F1-B692-F474C91A2BBF}" dt="2025-08-27T07:16:38.375" v="111" actId="1076"/>
        <pc:sldMkLst>
          <pc:docMk/>
          <pc:sldMk cId="4259197027" sldId="273"/>
        </pc:sldMkLst>
        <pc:spChg chg="del">
          <ac:chgData name="K. K  L HADJIVASILIS LTD" userId="8de941f311d92928" providerId="LiveId" clId="{53FFED8F-E276-43F1-B692-F474C91A2BBF}" dt="2025-08-27T06:58:38.213" v="27" actId="478"/>
          <ac:spMkLst>
            <pc:docMk/>
            <pc:sldMk cId="4259197027" sldId="273"/>
            <ac:spMk id="7" creationId="{6A2277BC-79BB-FA29-CDEC-904FA305CB8C}"/>
          </ac:spMkLst>
        </pc:spChg>
        <pc:spChg chg="mod">
          <ac:chgData name="K. K  L HADJIVASILIS LTD" userId="8de941f311d92928" providerId="LiveId" clId="{53FFED8F-E276-43F1-B692-F474C91A2BBF}" dt="2025-08-27T07:16:38.375" v="111" actId="1076"/>
          <ac:spMkLst>
            <pc:docMk/>
            <pc:sldMk cId="4259197027" sldId="273"/>
            <ac:spMk id="9" creationId="{B4185314-0B8B-8709-7B97-AC1835E7E4C3}"/>
          </ac:spMkLst>
        </pc:spChg>
      </pc:sldChg>
      <pc:sldChg chg="addSp delSp modSp new mod">
        <pc:chgData name="K. K  L HADJIVASILIS LTD" userId="8de941f311d92928" providerId="LiveId" clId="{53FFED8F-E276-43F1-B692-F474C91A2BBF}" dt="2025-11-28T08:02:08.241" v="128"/>
        <pc:sldMkLst>
          <pc:docMk/>
          <pc:sldMk cId="3122845905" sldId="298"/>
        </pc:sldMkLst>
        <pc:spChg chg="del">
          <ac:chgData name="K. K  L HADJIVASILIS LTD" userId="8de941f311d92928" providerId="LiveId" clId="{53FFED8F-E276-43F1-B692-F474C91A2BBF}" dt="2025-11-28T08:01:57.672" v="123" actId="478"/>
          <ac:spMkLst>
            <pc:docMk/>
            <pc:sldMk cId="3122845905" sldId="298"/>
            <ac:spMk id="2" creationId="{BC4386B5-73E8-F3F4-8C9F-B46598C9587E}"/>
          </ac:spMkLst>
        </pc:spChg>
        <pc:spChg chg="del">
          <ac:chgData name="K. K  L HADJIVASILIS LTD" userId="8de941f311d92928" providerId="LiveId" clId="{53FFED8F-E276-43F1-B692-F474C91A2BBF}" dt="2025-11-28T08:01:58.572" v="124" actId="478"/>
          <ac:spMkLst>
            <pc:docMk/>
            <pc:sldMk cId="3122845905" sldId="298"/>
            <ac:spMk id="3" creationId="{9FCDFE2F-7B1D-6206-724D-A8BCB40B681D}"/>
          </ac:spMkLst>
        </pc:spChg>
        <pc:spChg chg="add mod">
          <ac:chgData name="K. K  L HADJIVASILIS LTD" userId="8de941f311d92928" providerId="LiveId" clId="{53FFED8F-E276-43F1-B692-F474C91A2BBF}" dt="2025-11-28T08:02:08.241" v="128"/>
          <ac:spMkLst>
            <pc:docMk/>
            <pc:sldMk cId="3122845905" sldId="298"/>
            <ac:spMk id="4" creationId="{643BD5C3-AE28-0D50-C901-DA78DA766678}"/>
          </ac:spMkLst>
        </pc:spChg>
        <pc:picChg chg="add mod">
          <ac:chgData name="K. K  L HADJIVASILIS LTD" userId="8de941f311d92928" providerId="LiveId" clId="{53FFED8F-E276-43F1-B692-F474C91A2BBF}" dt="2025-11-28T08:01:59.984" v="125" actId="1076"/>
          <ac:picMkLst>
            <pc:docMk/>
            <pc:sldMk cId="3122845905" sldId="298"/>
            <ac:picMk id="7" creationId="{90E0DE07-79E7-DF72-2E4E-6D5DBC985C79}"/>
          </ac:picMkLst>
        </pc:picChg>
      </pc:sldChg>
      <pc:sldChg chg="addSp delSp modSp new mod">
        <pc:chgData name="K. K  L HADJIVASILIS LTD" userId="8de941f311d92928" providerId="LiveId" clId="{53FFED8F-E276-43F1-B692-F474C91A2BBF}" dt="2025-11-28T08:02:13.233" v="130" actId="1076"/>
        <pc:sldMkLst>
          <pc:docMk/>
          <pc:sldMk cId="3781757941" sldId="299"/>
        </pc:sldMkLst>
        <pc:spChg chg="del">
          <ac:chgData name="K. K  L HADJIVASILIS LTD" userId="8de941f311d92928" providerId="LiveId" clId="{53FFED8F-E276-43F1-B692-F474C91A2BBF}" dt="2025-11-28T08:01:19.949" v="114" actId="478"/>
          <ac:spMkLst>
            <pc:docMk/>
            <pc:sldMk cId="3781757941" sldId="299"/>
            <ac:spMk id="2" creationId="{E2648F58-6B1A-18FE-4F22-F289355CF47E}"/>
          </ac:spMkLst>
        </pc:spChg>
        <pc:spChg chg="del">
          <ac:chgData name="K. K  L HADJIVASILIS LTD" userId="8de941f311d92928" providerId="LiveId" clId="{53FFED8F-E276-43F1-B692-F474C91A2BBF}" dt="2025-11-28T08:01:21.002" v="115" actId="478"/>
          <ac:spMkLst>
            <pc:docMk/>
            <pc:sldMk cId="3781757941" sldId="299"/>
            <ac:spMk id="3" creationId="{2BC3A0CF-9CF3-89BE-B709-48F40C8EFAC4}"/>
          </ac:spMkLst>
        </pc:spChg>
        <pc:spChg chg="add mod">
          <ac:chgData name="K. K  L HADJIVASILIS LTD" userId="8de941f311d92928" providerId="LiveId" clId="{53FFED8F-E276-43F1-B692-F474C91A2BBF}" dt="2025-11-28T08:02:10.271" v="129"/>
          <ac:spMkLst>
            <pc:docMk/>
            <pc:sldMk cId="3781757941" sldId="299"/>
            <ac:spMk id="8" creationId="{C805E462-9745-34AB-A631-B8F18377CE60}"/>
          </ac:spMkLst>
        </pc:spChg>
        <pc:picChg chg="add mod">
          <ac:chgData name="K. K  L HADJIVASILIS LTD" userId="8de941f311d92928" providerId="LiveId" clId="{53FFED8F-E276-43F1-B692-F474C91A2BBF}" dt="2025-11-28T08:02:13.233" v="130" actId="1076"/>
          <ac:picMkLst>
            <pc:docMk/>
            <pc:sldMk cId="3781757941" sldId="299"/>
            <ac:picMk id="5" creationId="{53CC81D3-0DD4-D2E2-CA5D-62ACBA0B09A4}"/>
          </ac:picMkLst>
        </pc:picChg>
        <pc:picChg chg="add del mod">
          <ac:chgData name="K. K  L HADJIVASILIS LTD" userId="8de941f311d92928" providerId="LiveId" clId="{53FFED8F-E276-43F1-B692-F474C91A2BBF}" dt="2025-11-28T08:01:54.426" v="121" actId="21"/>
          <ac:picMkLst>
            <pc:docMk/>
            <pc:sldMk cId="3781757941" sldId="299"/>
            <ac:picMk id="7" creationId="{90E0DE07-79E7-DF72-2E4E-6D5DBC985C79}"/>
          </ac:picMkLst>
        </pc:picChg>
      </pc:sldChg>
    </pc:docChg>
  </pc:docChgLst>
  <pc:docChgLst>
    <pc:chgData name="Hadjivasili Bros" userId="c21ceb29c03c71bb" providerId="LiveId" clId="{865BE451-AE70-492D-84CA-806BA7A166A4}"/>
    <pc:docChg chg="modSld">
      <pc:chgData name="Hadjivasili Bros" userId="c21ceb29c03c71bb" providerId="LiveId" clId="{865BE451-AE70-492D-84CA-806BA7A166A4}" dt="2023-08-14T09:39:09.347" v="1" actId="1076"/>
      <pc:docMkLst>
        <pc:docMk/>
      </pc:docMkLst>
      <pc:sldChg chg="addSp modSp mod">
        <pc:chgData name="Hadjivasili Bros" userId="c21ceb29c03c71bb" providerId="LiveId" clId="{865BE451-AE70-492D-84CA-806BA7A166A4}" dt="2023-08-14T09:39:09.347" v="1" actId="1076"/>
        <pc:sldMkLst>
          <pc:docMk/>
          <pc:sldMk cId="3379179054" sldId="256"/>
        </pc:sldMkLst>
        <pc:picChg chg="add mod">
          <ac:chgData name="Hadjivasili Bros" userId="c21ceb29c03c71bb" providerId="LiveId" clId="{865BE451-AE70-492D-84CA-806BA7A166A4}" dt="2023-08-14T09:39:09.347" v="1" actId="1076"/>
          <ac:picMkLst>
            <pc:docMk/>
            <pc:sldMk cId="3379179054" sldId="256"/>
            <ac:picMk id="4" creationId="{4E58D4D2-A2BD-B06B-EA07-2AB3A784E85A}"/>
          </ac:picMkLst>
        </pc:picChg>
      </pc:sldChg>
    </pc:docChg>
  </pc:docChgLst>
  <pc:docChgLst>
    <pc:chgData name="K. K  L HADJIVASILIS LTD" userId="8de941f311d92928" providerId="LiveId" clId="{F86D8CFC-FB22-45CA-9A0E-59AA529E08B4}"/>
    <pc:docChg chg="custSel modSld">
      <pc:chgData name="K. K  L HADJIVASILIS LTD" userId="8de941f311d92928" providerId="LiveId" clId="{F86D8CFC-FB22-45CA-9A0E-59AA529E08B4}" dt="2023-09-01T09:58:30.485" v="102" actId="20577"/>
      <pc:docMkLst>
        <pc:docMk/>
      </pc:docMkLst>
      <pc:sldChg chg="modSp mod">
        <pc:chgData name="K. K  L HADJIVASILIS LTD" userId="8de941f311d92928" providerId="LiveId" clId="{F86D8CFC-FB22-45CA-9A0E-59AA529E08B4}" dt="2023-06-08T05:14:15.563" v="84" actId="20577"/>
        <pc:sldMkLst>
          <pc:docMk/>
          <pc:sldMk cId="1144986897" sldId="257"/>
        </pc:sldMkLst>
        <pc:spChg chg="mod">
          <ac:chgData name="K. K  L HADJIVASILIS LTD" userId="8de941f311d92928" providerId="LiveId" clId="{F86D8CFC-FB22-45CA-9A0E-59AA529E08B4}" dt="2023-06-08T05:14:15.563" v="84" actId="20577"/>
          <ac:spMkLst>
            <pc:docMk/>
            <pc:sldMk cId="1144986897" sldId="257"/>
            <ac:spMk id="18" creationId="{29820D87-D44C-3D31-ACEE-7185734F3981}"/>
          </ac:spMkLst>
        </pc:spChg>
      </pc:sldChg>
      <pc:sldChg chg="modSp mod">
        <pc:chgData name="K. K  L HADJIVASILIS LTD" userId="8de941f311d92928" providerId="LiveId" clId="{F86D8CFC-FB22-45CA-9A0E-59AA529E08B4}" dt="2023-09-01T09:58:30.485" v="102" actId="20577"/>
        <pc:sldMkLst>
          <pc:docMk/>
          <pc:sldMk cId="4259197027" sldId="273"/>
        </pc:sldMkLst>
        <pc:spChg chg="mod">
          <ac:chgData name="K. K  L HADJIVASILIS LTD" userId="8de941f311d92928" providerId="LiveId" clId="{F86D8CFC-FB22-45CA-9A0E-59AA529E08B4}" dt="2023-06-29T07:58:42.056" v="85" actId="6549"/>
          <ac:spMkLst>
            <pc:docMk/>
            <pc:sldMk cId="4259197027" sldId="273"/>
            <ac:spMk id="2" creationId="{747987A3-DD5D-83B3-FDD0-0BE672D44738}"/>
          </ac:spMkLst>
        </pc:spChg>
        <pc:spChg chg="mod">
          <ac:chgData name="K. K  L HADJIVASILIS LTD" userId="8de941f311d92928" providerId="LiveId" clId="{F86D8CFC-FB22-45CA-9A0E-59AA529E08B4}" dt="2023-09-01T09:58:30.485" v="102" actId="20577"/>
          <ac:spMkLst>
            <pc:docMk/>
            <pc:sldMk cId="4259197027" sldId="273"/>
            <ac:spMk id="3" creationId="{9852710D-8A4E-BAC8-3336-D050966952A6}"/>
          </ac:spMkLst>
        </pc:spChg>
        <pc:graphicFrameChg chg="mod modGraphic">
          <ac:chgData name="K. K  L HADJIVASILIS LTD" userId="8de941f311d92928" providerId="LiveId" clId="{F86D8CFC-FB22-45CA-9A0E-59AA529E08B4}" dt="2023-09-01T09:56:33.040" v="94" actId="20577"/>
          <ac:graphicFrameMkLst>
            <pc:docMk/>
            <pc:sldMk cId="4259197027" sldId="273"/>
            <ac:graphicFrameMk id="6" creationId="{E96EC217-3D00-530B-5B57-5D68FFA7DE75}"/>
          </ac:graphicFrameMkLst>
        </pc:graphicFrameChg>
      </pc:sldChg>
    </pc:docChg>
  </pc:docChgLst>
  <pc:docChgLst>
    <pc:chgData name="Hadjivasili Bros" userId="c21ceb29c03c71bb" providerId="LiveId" clId="{7538C8ED-6394-49AF-9850-AD114DC5D48E}"/>
    <pc:docChg chg="undo custSel addSld delSld modSld sldOrd">
      <pc:chgData name="Hadjivasili Bros" userId="c21ceb29c03c71bb" providerId="LiveId" clId="{7538C8ED-6394-49AF-9850-AD114DC5D48E}" dt="2022-09-02T11:45:27.149" v="789" actId="1076"/>
      <pc:docMkLst>
        <pc:docMk/>
      </pc:docMkLst>
      <pc:sldChg chg="addSp delSp modSp mod">
        <pc:chgData name="Hadjivasili Bros" userId="c21ceb29c03c71bb" providerId="LiveId" clId="{7538C8ED-6394-49AF-9850-AD114DC5D48E}" dt="2022-09-02T11:43:00.469" v="735" actId="1076"/>
        <pc:sldMkLst>
          <pc:docMk/>
          <pc:sldMk cId="3379179054" sldId="256"/>
        </pc:sldMkLst>
        <pc:spChg chg="del">
          <ac:chgData name="Hadjivasili Bros" userId="c21ceb29c03c71bb" providerId="LiveId" clId="{7538C8ED-6394-49AF-9850-AD114DC5D48E}" dt="2022-09-02T11:42:39.832" v="729" actId="478"/>
          <ac:spMkLst>
            <pc:docMk/>
            <pc:sldMk cId="3379179054" sldId="256"/>
            <ac:spMk id="4" creationId="{02EB6655-3BFD-7717-2E36-B52EC61E8E8B}"/>
          </ac:spMkLst>
        </pc:spChg>
        <pc:spChg chg="add mod">
          <ac:chgData name="Hadjivasili Bros" userId="c21ceb29c03c71bb" providerId="LiveId" clId="{7538C8ED-6394-49AF-9850-AD114DC5D48E}" dt="2022-09-02T11:42:38.915" v="728" actId="1076"/>
          <ac:spMkLst>
            <pc:docMk/>
            <pc:sldMk cId="3379179054" sldId="256"/>
            <ac:spMk id="7" creationId="{A3864DB2-A980-557A-C05B-08429886FC9E}"/>
          </ac:spMkLst>
        </pc:spChg>
        <pc:picChg chg="add del mod">
          <ac:chgData name="Hadjivasili Bros" userId="c21ceb29c03c71bb" providerId="LiveId" clId="{7538C8ED-6394-49AF-9850-AD114DC5D48E}" dt="2022-09-02T11:42:10.948" v="723" actId="478"/>
          <ac:picMkLst>
            <pc:docMk/>
            <pc:sldMk cId="3379179054" sldId="256"/>
            <ac:picMk id="3" creationId="{BC379AF5-54E0-2CD0-3C6E-30FEB870BE94}"/>
          </ac:picMkLst>
        </pc:picChg>
        <pc:picChg chg="add mod">
          <ac:chgData name="Hadjivasili Bros" userId="c21ceb29c03c71bb" providerId="LiveId" clId="{7538C8ED-6394-49AF-9850-AD114DC5D48E}" dt="2022-09-02T11:43:00.469" v="735" actId="1076"/>
          <ac:picMkLst>
            <pc:docMk/>
            <pc:sldMk cId="3379179054" sldId="256"/>
            <ac:picMk id="5" creationId="{960BD439-6753-ED9C-15FD-E3650BE33E2F}"/>
          </ac:picMkLst>
        </pc:picChg>
        <pc:picChg chg="del">
          <ac:chgData name="Hadjivasili Bros" userId="c21ceb29c03c71bb" providerId="LiveId" clId="{7538C8ED-6394-49AF-9850-AD114DC5D48E}" dt="2022-07-25T09:09:23.893" v="81" actId="478"/>
          <ac:picMkLst>
            <pc:docMk/>
            <pc:sldMk cId="3379179054" sldId="256"/>
            <ac:picMk id="6" creationId="{325A84DA-F0A4-6604-3166-9A0DD86A3BD1}"/>
          </ac:picMkLst>
        </pc:picChg>
      </pc:sldChg>
      <pc:sldChg chg="addSp delSp modSp mod">
        <pc:chgData name="Hadjivasili Bros" userId="c21ceb29c03c71bb" providerId="LiveId" clId="{7538C8ED-6394-49AF-9850-AD114DC5D48E}" dt="2022-09-02T11:44:10.239" v="767" actId="1076"/>
        <pc:sldMkLst>
          <pc:docMk/>
          <pc:sldMk cId="1144986897" sldId="257"/>
        </pc:sldMkLst>
        <pc:spChg chg="mod">
          <ac:chgData name="Hadjivasili Bros" userId="c21ceb29c03c71bb" providerId="LiveId" clId="{7538C8ED-6394-49AF-9850-AD114DC5D48E}" dt="2022-09-02T11:44:10.239" v="767" actId="1076"/>
          <ac:spMkLst>
            <pc:docMk/>
            <pc:sldMk cId="1144986897" sldId="257"/>
            <ac:spMk id="5" creationId="{C5C88F2B-A6E8-811A-BFE2-5CF61CC33BD1}"/>
          </ac:spMkLst>
        </pc:spChg>
        <pc:spChg chg="mod">
          <ac:chgData name="Hadjivasili Bros" userId="c21ceb29c03c71bb" providerId="LiveId" clId="{7538C8ED-6394-49AF-9850-AD114DC5D48E}" dt="2022-09-02T11:44:05.453" v="766" actId="1076"/>
          <ac:spMkLst>
            <pc:docMk/>
            <pc:sldMk cId="1144986897" sldId="257"/>
            <ac:spMk id="18" creationId="{29820D87-D44C-3D31-ACEE-7185734F3981}"/>
          </ac:spMkLst>
        </pc:spChg>
        <pc:picChg chg="add del mod">
          <ac:chgData name="Hadjivasili Bros" userId="c21ceb29c03c71bb" providerId="LiveId" clId="{7538C8ED-6394-49AF-9850-AD114DC5D48E}" dt="2022-09-02T11:42:13.918" v="725" actId="478"/>
          <ac:picMkLst>
            <pc:docMk/>
            <pc:sldMk cId="1144986897" sldId="257"/>
            <ac:picMk id="3" creationId="{421B3D12-5505-C376-5D12-30C220322CEB}"/>
          </ac:picMkLst>
        </pc:picChg>
        <pc:picChg chg="add mod">
          <ac:chgData name="Hadjivasili Bros" userId="c21ceb29c03c71bb" providerId="LiveId" clId="{7538C8ED-6394-49AF-9850-AD114DC5D48E}" dt="2022-09-02T11:43:40.031" v="754" actId="14100"/>
          <ac:picMkLst>
            <pc:docMk/>
            <pc:sldMk cId="1144986897" sldId="257"/>
            <ac:picMk id="4" creationId="{34F3A121-D289-FE2F-B061-CBFD5A594794}"/>
          </ac:picMkLst>
        </pc:picChg>
        <pc:picChg chg="add del mod">
          <ac:chgData name="Hadjivasili Bros" userId="c21ceb29c03c71bb" providerId="LiveId" clId="{7538C8ED-6394-49AF-9850-AD114DC5D48E}" dt="2022-09-02T11:42:12.668" v="724" actId="478"/>
          <ac:picMkLst>
            <pc:docMk/>
            <pc:sldMk cId="1144986897" sldId="257"/>
            <ac:picMk id="7" creationId="{80D1C041-BBA7-657C-33EA-B59F9CB19320}"/>
          </ac:picMkLst>
        </pc:picChg>
        <pc:picChg chg="add mod">
          <ac:chgData name="Hadjivasili Bros" userId="c21ceb29c03c71bb" providerId="LiveId" clId="{7538C8ED-6394-49AF-9850-AD114DC5D48E}" dt="2022-09-02T11:43:44.394" v="757" actId="14100"/>
          <ac:picMkLst>
            <pc:docMk/>
            <pc:sldMk cId="1144986897" sldId="257"/>
            <ac:picMk id="9" creationId="{3012071B-CACB-7A46-EDAB-188103EDFCBC}"/>
          </ac:picMkLst>
        </pc:picChg>
        <pc:picChg chg="add mod">
          <ac:chgData name="Hadjivasili Bros" userId="c21ceb29c03c71bb" providerId="LiveId" clId="{7538C8ED-6394-49AF-9850-AD114DC5D48E}" dt="2022-09-02T11:43:47.285" v="759" actId="14100"/>
          <ac:picMkLst>
            <pc:docMk/>
            <pc:sldMk cId="1144986897" sldId="257"/>
            <ac:picMk id="10" creationId="{C46FACD5-EF30-19B4-F22A-70A6992886AF}"/>
          </ac:picMkLst>
        </pc:picChg>
        <pc:picChg chg="del">
          <ac:chgData name="Hadjivasili Bros" userId="c21ceb29c03c71bb" providerId="LiveId" clId="{7538C8ED-6394-49AF-9850-AD114DC5D48E}" dt="2022-07-25T09:04:34.245" v="79" actId="478"/>
          <ac:picMkLst>
            <pc:docMk/>
            <pc:sldMk cId="1144986897" sldId="257"/>
            <ac:picMk id="14" creationId="{B8DA8F3D-9B7A-A707-C698-BDC286208BBD}"/>
          </ac:picMkLst>
        </pc:picChg>
        <pc:picChg chg="del">
          <ac:chgData name="Hadjivasili Bros" userId="c21ceb29c03c71bb" providerId="LiveId" clId="{7538C8ED-6394-49AF-9850-AD114DC5D48E}" dt="2022-07-25T09:04:34.773" v="80" actId="478"/>
          <ac:picMkLst>
            <pc:docMk/>
            <pc:sldMk cId="1144986897" sldId="257"/>
            <ac:picMk id="16" creationId="{E4DC9D5F-51FB-9E23-37D1-C970D90FC86B}"/>
          </ac:picMkLst>
        </pc:picChg>
      </pc:sldChg>
      <pc:sldChg chg="addSp delSp modSp del mod">
        <pc:chgData name="Hadjivasili Bros" userId="c21ceb29c03c71bb" providerId="LiveId" clId="{7538C8ED-6394-49AF-9850-AD114DC5D48E}" dt="2022-07-25T09:11:18.881" v="111" actId="47"/>
        <pc:sldMkLst>
          <pc:docMk/>
          <pc:sldMk cId="3413107811" sldId="259"/>
        </pc:sldMkLst>
        <pc:spChg chg="add mod">
          <ac:chgData name="Hadjivasili Bros" userId="c21ceb29c03c71bb" providerId="LiveId" clId="{7538C8ED-6394-49AF-9850-AD114DC5D48E}" dt="2022-07-25T09:10:59.480" v="109" actId="478"/>
          <ac:spMkLst>
            <pc:docMk/>
            <pc:sldMk cId="3413107811" sldId="259"/>
            <ac:spMk id="4" creationId="{3BD88586-8FE3-AE16-38C6-191F7247F019}"/>
          </ac:spMkLst>
        </pc:spChg>
        <pc:picChg chg="del">
          <ac:chgData name="Hadjivasili Bros" userId="c21ceb29c03c71bb" providerId="LiveId" clId="{7538C8ED-6394-49AF-9850-AD114DC5D48E}" dt="2022-07-25T09:10:59.480" v="109" actId="478"/>
          <ac:picMkLst>
            <pc:docMk/>
            <pc:sldMk cId="3413107811" sldId="259"/>
            <ac:picMk id="5" creationId="{6CCEEE82-32E0-3E1C-CD81-BD40B445AD9D}"/>
          </ac:picMkLst>
        </pc:picChg>
      </pc:sldChg>
      <pc:sldChg chg="del">
        <pc:chgData name="Hadjivasili Bros" userId="c21ceb29c03c71bb" providerId="LiveId" clId="{7538C8ED-6394-49AF-9850-AD114DC5D48E}" dt="2022-07-25T09:11:17.436" v="110" actId="47"/>
        <pc:sldMkLst>
          <pc:docMk/>
          <pc:sldMk cId="3277432268" sldId="260"/>
        </pc:sldMkLst>
      </pc:sldChg>
      <pc:sldChg chg="addSp delSp modSp mod">
        <pc:chgData name="Hadjivasili Bros" userId="c21ceb29c03c71bb" providerId="LiveId" clId="{7538C8ED-6394-49AF-9850-AD114DC5D48E}" dt="2022-08-19T09:57:12.463" v="551" actId="14100"/>
        <pc:sldMkLst>
          <pc:docMk/>
          <pc:sldMk cId="4220768914" sldId="261"/>
        </pc:sldMkLst>
        <pc:spChg chg="del">
          <ac:chgData name="Hadjivasili Bros" userId="c21ceb29c03c71bb" providerId="LiveId" clId="{7538C8ED-6394-49AF-9850-AD114DC5D48E}" dt="2022-07-25T09:11:40.611" v="116" actId="478"/>
          <ac:spMkLst>
            <pc:docMk/>
            <pc:sldMk cId="4220768914" sldId="261"/>
            <ac:spMk id="2" creationId="{AAE87B89-6920-F7D7-D3D3-27A7A8C6C3AE}"/>
          </ac:spMkLst>
        </pc:spChg>
        <pc:spChg chg="add del mod">
          <ac:chgData name="Hadjivasili Bros" userId="c21ceb29c03c71bb" providerId="LiveId" clId="{7538C8ED-6394-49AF-9850-AD114DC5D48E}" dt="2022-07-25T09:11:35.003" v="113"/>
          <ac:spMkLst>
            <pc:docMk/>
            <pc:sldMk cId="4220768914" sldId="261"/>
            <ac:spMk id="4" creationId="{E6F5457B-44E3-B75C-DB53-AB297FAE95E1}"/>
          </ac:spMkLst>
        </pc:spChg>
        <pc:spChg chg="add mod">
          <ac:chgData name="Hadjivasili Bros" userId="c21ceb29c03c71bb" providerId="LiveId" clId="{7538C8ED-6394-49AF-9850-AD114DC5D48E}" dt="2022-07-25T09:12:37.258" v="144" actId="20577"/>
          <ac:spMkLst>
            <pc:docMk/>
            <pc:sldMk cId="4220768914" sldId="261"/>
            <ac:spMk id="8" creationId="{E63E5872-7CE1-9884-1F0E-A802AB535A63}"/>
          </ac:spMkLst>
        </pc:spChg>
        <pc:picChg chg="del">
          <ac:chgData name="Hadjivasili Bros" userId="c21ceb29c03c71bb" providerId="LiveId" clId="{7538C8ED-6394-49AF-9850-AD114DC5D48E}" dt="2022-07-25T09:11:25.710" v="112" actId="478"/>
          <ac:picMkLst>
            <pc:docMk/>
            <pc:sldMk cId="4220768914" sldId="261"/>
            <ac:picMk id="5" creationId="{8F9BA905-151C-0CD1-71A5-F684BFB7F827}"/>
          </ac:picMkLst>
        </pc:picChg>
        <pc:picChg chg="add mod">
          <ac:chgData name="Hadjivasili Bros" userId="c21ceb29c03c71bb" providerId="LiveId" clId="{7538C8ED-6394-49AF-9850-AD114DC5D48E}" dt="2022-08-19T09:57:12.463" v="551" actId="14100"/>
          <ac:picMkLst>
            <pc:docMk/>
            <pc:sldMk cId="4220768914" sldId="261"/>
            <ac:picMk id="7" creationId="{A57F1D8A-4E02-9B6D-F854-B4392ED4598F}"/>
          </ac:picMkLst>
        </pc:picChg>
      </pc:sldChg>
      <pc:sldChg chg="addSp modSp mod">
        <pc:chgData name="Hadjivasili Bros" userId="c21ceb29c03c71bb" providerId="LiveId" clId="{7538C8ED-6394-49AF-9850-AD114DC5D48E}" dt="2022-08-19T10:43:34.751" v="617" actId="14100"/>
        <pc:sldMkLst>
          <pc:docMk/>
          <pc:sldMk cId="564972621" sldId="262"/>
        </pc:sldMkLst>
        <pc:spChg chg="mod">
          <ac:chgData name="Hadjivasili Bros" userId="c21ceb29c03c71bb" providerId="LiveId" clId="{7538C8ED-6394-49AF-9850-AD114DC5D48E}" dt="2022-08-19T10:43:20.266" v="613" actId="14100"/>
          <ac:spMkLst>
            <pc:docMk/>
            <pc:sldMk cId="564972621" sldId="262"/>
            <ac:spMk id="4" creationId="{7B33C1A9-CCE8-7FA3-688F-CBFB42F9988F}"/>
          </ac:spMkLst>
        </pc:spChg>
        <pc:picChg chg="add mod">
          <ac:chgData name="Hadjivasili Bros" userId="c21ceb29c03c71bb" providerId="LiveId" clId="{7538C8ED-6394-49AF-9850-AD114DC5D48E}" dt="2022-08-19T10:43:34.751" v="617" actId="14100"/>
          <ac:picMkLst>
            <pc:docMk/>
            <pc:sldMk cId="564972621" sldId="262"/>
            <ac:picMk id="3" creationId="{074D8E68-D493-81A7-92EE-C35E478AF810}"/>
          </ac:picMkLst>
        </pc:picChg>
        <pc:picChg chg="add mod">
          <ac:chgData name="Hadjivasili Bros" userId="c21ceb29c03c71bb" providerId="LiveId" clId="{7538C8ED-6394-49AF-9850-AD114DC5D48E}" dt="2022-08-19T10:43:26.048" v="615" actId="14100"/>
          <ac:picMkLst>
            <pc:docMk/>
            <pc:sldMk cId="564972621" sldId="262"/>
            <ac:picMk id="6" creationId="{9DB55327-2D28-6F4D-3F84-9D23E376D11F}"/>
          </ac:picMkLst>
        </pc:picChg>
      </pc:sldChg>
      <pc:sldChg chg="modSp mod ord">
        <pc:chgData name="Hadjivasili Bros" userId="c21ceb29c03c71bb" providerId="LiveId" clId="{7538C8ED-6394-49AF-9850-AD114DC5D48E}" dt="2022-08-19T10:45:21.465" v="656" actId="14100"/>
        <pc:sldMkLst>
          <pc:docMk/>
          <pc:sldMk cId="3427962846" sldId="263"/>
        </pc:sldMkLst>
        <pc:spChg chg="mod">
          <ac:chgData name="Hadjivasili Bros" userId="c21ceb29c03c71bb" providerId="LiveId" clId="{7538C8ED-6394-49AF-9850-AD114DC5D48E}" dt="2022-08-19T10:45:11.735" v="652" actId="14100"/>
          <ac:spMkLst>
            <pc:docMk/>
            <pc:sldMk cId="3427962846" sldId="263"/>
            <ac:spMk id="5" creationId="{70FA145B-ADBC-8A0F-FFED-AC62A1A034E7}"/>
          </ac:spMkLst>
        </pc:spChg>
        <pc:picChg chg="mod">
          <ac:chgData name="Hadjivasili Bros" userId="c21ceb29c03c71bb" providerId="LiveId" clId="{7538C8ED-6394-49AF-9850-AD114DC5D48E}" dt="2022-08-19T10:45:21.465" v="656" actId="14100"/>
          <ac:picMkLst>
            <pc:docMk/>
            <pc:sldMk cId="3427962846" sldId="263"/>
            <ac:picMk id="7" creationId="{8F27F11D-4EF1-DB39-B9EA-F1801DE39929}"/>
          </ac:picMkLst>
        </pc:picChg>
        <pc:picChg chg="mod">
          <ac:chgData name="Hadjivasili Bros" userId="c21ceb29c03c71bb" providerId="LiveId" clId="{7538C8ED-6394-49AF-9850-AD114DC5D48E}" dt="2022-08-19T10:45:15.481" v="654" actId="14100"/>
          <ac:picMkLst>
            <pc:docMk/>
            <pc:sldMk cId="3427962846" sldId="263"/>
            <ac:picMk id="9" creationId="{1A802F85-AB49-54A3-49C4-2FCEC40E29A5}"/>
          </ac:picMkLst>
        </pc:picChg>
      </pc:sldChg>
      <pc:sldChg chg="addSp delSp modSp del mod">
        <pc:chgData name="Hadjivasili Bros" userId="c21ceb29c03c71bb" providerId="LiveId" clId="{7538C8ED-6394-49AF-9850-AD114DC5D48E}" dt="2022-08-19T09:57:36.388" v="556" actId="47"/>
        <pc:sldMkLst>
          <pc:docMk/>
          <pc:sldMk cId="1890150213" sldId="264"/>
        </pc:sldMkLst>
        <pc:spChg chg="del">
          <ac:chgData name="Hadjivasili Bros" userId="c21ceb29c03c71bb" providerId="LiveId" clId="{7538C8ED-6394-49AF-9850-AD114DC5D48E}" dt="2022-07-25T09:15:44.551" v="203" actId="478"/>
          <ac:spMkLst>
            <pc:docMk/>
            <pc:sldMk cId="1890150213" sldId="264"/>
            <ac:spMk id="4" creationId="{D6B06AB9-BFEB-3287-5F3D-FB00972028F4}"/>
          </ac:spMkLst>
        </pc:spChg>
        <pc:spChg chg="add mod">
          <ac:chgData name="Hadjivasili Bros" userId="c21ceb29c03c71bb" providerId="LiveId" clId="{7538C8ED-6394-49AF-9850-AD114DC5D48E}" dt="2022-07-25T09:15:47.995" v="204"/>
          <ac:spMkLst>
            <pc:docMk/>
            <pc:sldMk cId="1890150213" sldId="264"/>
            <ac:spMk id="5" creationId="{B327F151-BE11-95CE-D255-4853B3C86E6A}"/>
          </ac:spMkLst>
        </pc:spChg>
        <pc:picChg chg="add del mod">
          <ac:chgData name="Hadjivasili Bros" userId="c21ceb29c03c71bb" providerId="LiveId" clId="{7538C8ED-6394-49AF-9850-AD114DC5D48E}" dt="2022-08-19T09:57:35.637" v="555" actId="21"/>
          <ac:picMkLst>
            <pc:docMk/>
            <pc:sldMk cId="1890150213" sldId="264"/>
            <ac:picMk id="3" creationId="{15633A2B-D227-D904-F6DA-5010FA7B1440}"/>
          </ac:picMkLst>
        </pc:picChg>
        <pc:picChg chg="add del mod">
          <ac:chgData name="Hadjivasili Bros" userId="c21ceb29c03c71bb" providerId="LiveId" clId="{7538C8ED-6394-49AF-9850-AD114DC5D48E}" dt="2022-08-19T09:57:30.559" v="554" actId="478"/>
          <ac:picMkLst>
            <pc:docMk/>
            <pc:sldMk cId="1890150213" sldId="264"/>
            <ac:picMk id="4" creationId="{892971ED-8D8B-EAFC-726C-77C48E5BCBE4}"/>
          </ac:picMkLst>
        </pc:picChg>
      </pc:sldChg>
      <pc:sldChg chg="addSp delSp modSp del mod">
        <pc:chgData name="Hadjivasili Bros" userId="c21ceb29c03c71bb" providerId="LiveId" clId="{7538C8ED-6394-49AF-9850-AD114DC5D48E}" dt="2022-08-02T05:49:06.729" v="433" actId="47"/>
        <pc:sldMkLst>
          <pc:docMk/>
          <pc:sldMk cId="1032735409" sldId="265"/>
        </pc:sldMkLst>
        <pc:spChg chg="add mod">
          <ac:chgData name="Hadjivasili Bros" userId="c21ceb29c03c71bb" providerId="LiveId" clId="{7538C8ED-6394-49AF-9850-AD114DC5D48E}" dt="2022-07-25T09:15:53.905" v="206" actId="1076"/>
          <ac:spMkLst>
            <pc:docMk/>
            <pc:sldMk cId="1032735409" sldId="265"/>
            <ac:spMk id="3" creationId="{87E3C341-E27F-D731-41BC-F71BB0205EA1}"/>
          </ac:spMkLst>
        </pc:spChg>
        <pc:picChg chg="add del mod">
          <ac:chgData name="Hadjivasili Bros" userId="c21ceb29c03c71bb" providerId="LiveId" clId="{7538C8ED-6394-49AF-9850-AD114DC5D48E}" dt="2022-08-02T05:48:57.799" v="429" actId="21"/>
          <ac:picMkLst>
            <pc:docMk/>
            <pc:sldMk cId="1032735409" sldId="265"/>
            <ac:picMk id="5" creationId="{B79D896A-6FA8-9A1E-E041-8DC7343B1459}"/>
          </ac:picMkLst>
        </pc:picChg>
      </pc:sldChg>
      <pc:sldChg chg="addSp delSp modSp del mod">
        <pc:chgData name="Hadjivasili Bros" userId="c21ceb29c03c71bb" providerId="LiveId" clId="{7538C8ED-6394-49AF-9850-AD114DC5D48E}" dt="2022-08-19T09:57:57.686" v="565" actId="47"/>
        <pc:sldMkLst>
          <pc:docMk/>
          <pc:sldMk cId="733350406" sldId="266"/>
        </pc:sldMkLst>
        <pc:spChg chg="add mod">
          <ac:chgData name="Hadjivasili Bros" userId="c21ceb29c03c71bb" providerId="LiveId" clId="{7538C8ED-6394-49AF-9850-AD114DC5D48E}" dt="2022-07-25T09:16:16.602" v="212"/>
          <ac:spMkLst>
            <pc:docMk/>
            <pc:sldMk cId="733350406" sldId="266"/>
            <ac:spMk id="5" creationId="{268A6653-DF6E-A756-9EC1-F0B1C2587066}"/>
          </ac:spMkLst>
        </pc:spChg>
        <pc:picChg chg="add del mod">
          <ac:chgData name="Hadjivasili Bros" userId="c21ceb29c03c71bb" providerId="LiveId" clId="{7538C8ED-6394-49AF-9850-AD114DC5D48E}" dt="2022-07-25T09:16:13.121" v="211" actId="478"/>
          <ac:picMkLst>
            <pc:docMk/>
            <pc:sldMk cId="733350406" sldId="266"/>
            <ac:picMk id="3" creationId="{B3E7AEE1-B64F-EC99-0DDE-92A46A421F7F}"/>
          </ac:picMkLst>
        </pc:picChg>
        <pc:picChg chg="add mod">
          <ac:chgData name="Hadjivasili Bros" userId="c21ceb29c03c71bb" providerId="LiveId" clId="{7538C8ED-6394-49AF-9850-AD114DC5D48E}" dt="2022-07-25T09:16:26.783" v="215" actId="14100"/>
          <ac:picMkLst>
            <pc:docMk/>
            <pc:sldMk cId="733350406" sldId="266"/>
            <ac:picMk id="7" creationId="{6296DB09-7E14-0DE5-2014-7FF03B9871D7}"/>
          </ac:picMkLst>
        </pc:picChg>
      </pc:sldChg>
      <pc:sldChg chg="addSp modSp del mod">
        <pc:chgData name="Hadjivasili Bros" userId="c21ceb29c03c71bb" providerId="LiveId" clId="{7538C8ED-6394-49AF-9850-AD114DC5D48E}" dt="2022-08-19T09:58:02.588" v="566" actId="47"/>
        <pc:sldMkLst>
          <pc:docMk/>
          <pc:sldMk cId="3608163610" sldId="267"/>
        </pc:sldMkLst>
        <pc:spChg chg="add mod">
          <ac:chgData name="Hadjivasili Bros" userId="c21ceb29c03c71bb" providerId="LiveId" clId="{7538C8ED-6394-49AF-9850-AD114DC5D48E}" dt="2022-07-25T09:17:00.268" v="225"/>
          <ac:spMkLst>
            <pc:docMk/>
            <pc:sldMk cId="3608163610" sldId="267"/>
            <ac:spMk id="3" creationId="{D3A082B9-16D5-D729-4754-3B69C4D1F146}"/>
          </ac:spMkLst>
        </pc:spChg>
        <pc:picChg chg="add mod">
          <ac:chgData name="Hadjivasili Bros" userId="c21ceb29c03c71bb" providerId="LiveId" clId="{7538C8ED-6394-49AF-9850-AD114DC5D48E}" dt="2022-07-25T09:17:18.422" v="228" actId="1076"/>
          <ac:picMkLst>
            <pc:docMk/>
            <pc:sldMk cId="3608163610" sldId="267"/>
            <ac:picMk id="5" creationId="{7CC1FDF5-6CCF-5B4F-94D5-BF814E3CBBF5}"/>
          </ac:picMkLst>
        </pc:picChg>
      </pc:sldChg>
      <pc:sldChg chg="modSp mod">
        <pc:chgData name="Hadjivasili Bros" userId="c21ceb29c03c71bb" providerId="LiveId" clId="{7538C8ED-6394-49AF-9850-AD114DC5D48E}" dt="2022-05-13T08:58:36.507" v="51" actId="20577"/>
        <pc:sldMkLst>
          <pc:docMk/>
          <pc:sldMk cId="3683084512" sldId="268"/>
        </pc:sldMkLst>
        <pc:spChg chg="mod">
          <ac:chgData name="Hadjivasili Bros" userId="c21ceb29c03c71bb" providerId="LiveId" clId="{7538C8ED-6394-49AF-9850-AD114DC5D48E}" dt="2022-05-13T08:58:36.507" v="51" actId="20577"/>
          <ac:spMkLst>
            <pc:docMk/>
            <pc:sldMk cId="3683084512" sldId="268"/>
            <ac:spMk id="8" creationId="{591C6ED4-D830-94E0-CBDD-2E8370E2BD20}"/>
          </ac:spMkLst>
        </pc:spChg>
      </pc:sldChg>
      <pc:sldChg chg="modSp del mod">
        <pc:chgData name="Hadjivasili Bros" userId="c21ceb29c03c71bb" providerId="LiveId" clId="{7538C8ED-6394-49AF-9850-AD114DC5D48E}" dt="2022-07-25T09:17:50.928" v="230" actId="47"/>
        <pc:sldMkLst>
          <pc:docMk/>
          <pc:sldMk cId="385098415" sldId="269"/>
        </pc:sldMkLst>
        <pc:spChg chg="mod">
          <ac:chgData name="Hadjivasili Bros" userId="c21ceb29c03c71bb" providerId="LiveId" clId="{7538C8ED-6394-49AF-9850-AD114DC5D48E}" dt="2022-07-25T09:17:43.968" v="229" actId="207"/>
          <ac:spMkLst>
            <pc:docMk/>
            <pc:sldMk cId="385098415" sldId="269"/>
            <ac:spMk id="9" creationId="{097315A2-6CB2-C446-EA5C-9F0925A25762}"/>
          </ac:spMkLst>
        </pc:spChg>
        <pc:spChg chg="mod">
          <ac:chgData name="Hadjivasili Bros" userId="c21ceb29c03c71bb" providerId="LiveId" clId="{7538C8ED-6394-49AF-9850-AD114DC5D48E}" dt="2022-05-18T11:47:25.553" v="78" actId="14100"/>
          <ac:spMkLst>
            <pc:docMk/>
            <pc:sldMk cId="385098415" sldId="269"/>
            <ac:spMk id="10" creationId="{647C0EF9-E303-B69A-BAE9-4867D6878313}"/>
          </ac:spMkLst>
        </pc:spChg>
        <pc:spChg chg="mod">
          <ac:chgData name="Hadjivasili Bros" userId="c21ceb29c03c71bb" providerId="LiveId" clId="{7538C8ED-6394-49AF-9850-AD114DC5D48E}" dt="2022-05-18T11:46:59.256" v="73" actId="14100"/>
          <ac:spMkLst>
            <pc:docMk/>
            <pc:sldMk cId="385098415" sldId="269"/>
            <ac:spMk id="11" creationId="{2A503BCE-737F-50A7-290E-D8F43F3BA41A}"/>
          </ac:spMkLst>
        </pc:spChg>
        <pc:spChg chg="mod">
          <ac:chgData name="Hadjivasili Bros" userId="c21ceb29c03c71bb" providerId="LiveId" clId="{7538C8ED-6394-49AF-9850-AD114DC5D48E}" dt="2022-05-18T11:45:24.890" v="55" actId="1076"/>
          <ac:spMkLst>
            <pc:docMk/>
            <pc:sldMk cId="385098415" sldId="269"/>
            <ac:spMk id="12" creationId="{484500F2-80CF-5D7B-7993-EFD6888524DD}"/>
          </ac:spMkLst>
        </pc:spChg>
        <pc:spChg chg="mod">
          <ac:chgData name="Hadjivasili Bros" userId="c21ceb29c03c71bb" providerId="LiveId" clId="{7538C8ED-6394-49AF-9850-AD114DC5D48E}" dt="2022-05-18T11:45:33.499" v="58" actId="1076"/>
          <ac:spMkLst>
            <pc:docMk/>
            <pc:sldMk cId="385098415" sldId="269"/>
            <ac:spMk id="14" creationId="{7C57744D-3E3D-7B2B-7BB8-FCA41E17320A}"/>
          </ac:spMkLst>
        </pc:spChg>
        <pc:spChg chg="mod">
          <ac:chgData name="Hadjivasili Bros" userId="c21ceb29c03c71bb" providerId="LiveId" clId="{7538C8ED-6394-49AF-9850-AD114DC5D48E}" dt="2022-05-18T11:45:35.329" v="59" actId="1076"/>
          <ac:spMkLst>
            <pc:docMk/>
            <pc:sldMk cId="385098415" sldId="269"/>
            <ac:spMk id="15" creationId="{AC9BF988-C52F-651C-91A0-97FDA1E46FA2}"/>
          </ac:spMkLst>
        </pc:spChg>
      </pc:sldChg>
      <pc:sldChg chg="modSp mod">
        <pc:chgData name="Hadjivasili Bros" userId="c21ceb29c03c71bb" providerId="LiveId" clId="{7538C8ED-6394-49AF-9850-AD114DC5D48E}" dt="2022-07-26T07:23:00.175" v="363" actId="20577"/>
        <pc:sldMkLst>
          <pc:docMk/>
          <pc:sldMk cId="4259197027" sldId="273"/>
        </pc:sldMkLst>
        <pc:graphicFrameChg chg="modGraphic">
          <ac:chgData name="Hadjivasili Bros" userId="c21ceb29c03c71bb" providerId="LiveId" clId="{7538C8ED-6394-49AF-9850-AD114DC5D48E}" dt="2022-07-26T07:23:00.175" v="363" actId="20577"/>
          <ac:graphicFrameMkLst>
            <pc:docMk/>
            <pc:sldMk cId="4259197027" sldId="273"/>
            <ac:graphicFrameMk id="6" creationId="{E96EC217-3D00-530B-5B57-5D68FFA7DE75}"/>
          </ac:graphicFrameMkLst>
        </pc:graphicFrameChg>
      </pc:sldChg>
      <pc:sldChg chg="addSp delSp modSp new del mod">
        <pc:chgData name="Hadjivasili Bros" userId="c21ceb29c03c71bb" providerId="LiveId" clId="{7538C8ED-6394-49AF-9850-AD114DC5D48E}" dt="2022-07-25T09:12:08.680" v="120" actId="47"/>
        <pc:sldMkLst>
          <pc:docMk/>
          <pc:sldMk cId="3408336710" sldId="275"/>
        </pc:sldMkLst>
        <pc:spChg chg="del">
          <ac:chgData name="Hadjivasili Bros" userId="c21ceb29c03c71bb" providerId="LiveId" clId="{7538C8ED-6394-49AF-9850-AD114DC5D48E}" dt="2022-05-12T08:04:39.941" v="20" actId="478"/>
          <ac:spMkLst>
            <pc:docMk/>
            <pc:sldMk cId="3408336710" sldId="275"/>
            <ac:spMk id="2" creationId="{2784A7B8-FF94-5FE4-A4C5-6C209DAC0F53}"/>
          </ac:spMkLst>
        </pc:spChg>
        <pc:spChg chg="del">
          <ac:chgData name="Hadjivasili Bros" userId="c21ceb29c03c71bb" providerId="LiveId" clId="{7538C8ED-6394-49AF-9850-AD114DC5D48E}" dt="2022-05-12T08:04:41.067" v="21" actId="478"/>
          <ac:spMkLst>
            <pc:docMk/>
            <pc:sldMk cId="3408336710" sldId="275"/>
            <ac:spMk id="3" creationId="{909C7E1B-063E-C6B3-7214-ABD013A6D1AF}"/>
          </ac:spMkLst>
        </pc:spChg>
        <pc:spChg chg="add mod">
          <ac:chgData name="Hadjivasili Bros" userId="c21ceb29c03c71bb" providerId="LiveId" clId="{7538C8ED-6394-49AF-9850-AD114DC5D48E}" dt="2022-05-12T08:04:37.553" v="19"/>
          <ac:spMkLst>
            <pc:docMk/>
            <pc:sldMk cId="3408336710" sldId="275"/>
            <ac:spMk id="4" creationId="{4DBF8976-083A-0C33-5576-6423DAB46DB8}"/>
          </ac:spMkLst>
        </pc:spChg>
      </pc:sldChg>
      <pc:sldChg chg="addSp delSp modSp new mod">
        <pc:chgData name="Hadjivasili Bros" userId="c21ceb29c03c71bb" providerId="LiveId" clId="{7538C8ED-6394-49AF-9850-AD114DC5D48E}" dt="2022-09-02T11:44:26.538" v="771" actId="1076"/>
        <pc:sldMkLst>
          <pc:docMk/>
          <pc:sldMk cId="3448749974" sldId="276"/>
        </pc:sldMkLst>
        <pc:spChg chg="del">
          <ac:chgData name="Hadjivasili Bros" userId="c21ceb29c03c71bb" providerId="LiveId" clId="{7538C8ED-6394-49AF-9850-AD114DC5D48E}" dt="2022-05-12T08:04:51.078" v="24" actId="478"/>
          <ac:spMkLst>
            <pc:docMk/>
            <pc:sldMk cId="3448749974" sldId="276"/>
            <ac:spMk id="2" creationId="{BCB71015-4F2C-C291-72EE-29C06966D8E1}"/>
          </ac:spMkLst>
        </pc:spChg>
        <pc:spChg chg="del">
          <ac:chgData name="Hadjivasili Bros" userId="c21ceb29c03c71bb" providerId="LiveId" clId="{7538C8ED-6394-49AF-9850-AD114DC5D48E}" dt="2022-05-12T08:04:52.016" v="25" actId="478"/>
          <ac:spMkLst>
            <pc:docMk/>
            <pc:sldMk cId="3448749974" sldId="276"/>
            <ac:spMk id="3" creationId="{FFE04F5E-64EF-8F3E-7B98-B886786D495B}"/>
          </ac:spMkLst>
        </pc:spChg>
        <pc:spChg chg="add del mod">
          <ac:chgData name="Hadjivasili Bros" userId="c21ceb29c03c71bb" providerId="LiveId" clId="{7538C8ED-6394-49AF-9850-AD114DC5D48E}" dt="2022-07-25T09:12:23.742" v="124" actId="478"/>
          <ac:spMkLst>
            <pc:docMk/>
            <pc:sldMk cId="3448749974" sldId="276"/>
            <ac:spMk id="4" creationId="{D688EB8B-D178-7C73-F7EE-D85863CB00D4}"/>
          </ac:spMkLst>
        </pc:spChg>
        <pc:spChg chg="add mod">
          <ac:chgData name="Hadjivasili Bros" userId="c21ceb29c03c71bb" providerId="LiveId" clId="{7538C8ED-6394-49AF-9850-AD114DC5D48E}" dt="2022-07-25T09:13:09.723" v="153" actId="20577"/>
          <ac:spMkLst>
            <pc:docMk/>
            <pc:sldMk cId="3448749974" sldId="276"/>
            <ac:spMk id="5" creationId="{DB2204C7-B3BA-DFD5-0D5E-B0A7236502F6}"/>
          </ac:spMkLst>
        </pc:spChg>
        <pc:picChg chg="add mod">
          <ac:chgData name="Hadjivasili Bros" userId="c21ceb29c03c71bb" providerId="LiveId" clId="{7538C8ED-6394-49AF-9850-AD114DC5D48E}" dt="2022-09-02T11:44:26.538" v="771" actId="1076"/>
          <ac:picMkLst>
            <pc:docMk/>
            <pc:sldMk cId="3448749974" sldId="276"/>
            <ac:picMk id="2" creationId="{76924DCB-F432-D80E-A003-112415F1A42B}"/>
          </ac:picMkLst>
        </pc:picChg>
        <pc:picChg chg="add del mod">
          <ac:chgData name="Hadjivasili Bros" userId="c21ceb29c03c71bb" providerId="LiveId" clId="{7538C8ED-6394-49AF-9850-AD114DC5D48E}" dt="2022-09-02T11:44:15.047" v="768" actId="478"/>
          <ac:picMkLst>
            <pc:docMk/>
            <pc:sldMk cId="3448749974" sldId="276"/>
            <ac:picMk id="3" creationId="{1D0DEA63-CDB5-58D0-1193-71CB21A5BAB6}"/>
          </ac:picMkLst>
        </pc:picChg>
      </pc:sldChg>
      <pc:sldChg chg="addSp delSp modSp new mod">
        <pc:chgData name="Hadjivasili Bros" userId="c21ceb29c03c71bb" providerId="LiveId" clId="{7538C8ED-6394-49AF-9850-AD114DC5D48E}" dt="2022-08-22T07:26:40.751" v="669" actId="14100"/>
        <pc:sldMkLst>
          <pc:docMk/>
          <pc:sldMk cId="1322180830" sldId="277"/>
        </pc:sldMkLst>
        <pc:spChg chg="del">
          <ac:chgData name="Hadjivasili Bros" userId="c21ceb29c03c71bb" providerId="LiveId" clId="{7538C8ED-6394-49AF-9850-AD114DC5D48E}" dt="2022-05-12T08:04:56.959" v="27" actId="478"/>
          <ac:spMkLst>
            <pc:docMk/>
            <pc:sldMk cId="1322180830" sldId="277"/>
            <ac:spMk id="2" creationId="{2D8B40A6-2C96-6159-2CF5-266FEB678E4A}"/>
          </ac:spMkLst>
        </pc:spChg>
        <pc:spChg chg="del">
          <ac:chgData name="Hadjivasili Bros" userId="c21ceb29c03c71bb" providerId="LiveId" clId="{7538C8ED-6394-49AF-9850-AD114DC5D48E}" dt="2022-05-12T08:04:57.725" v="28" actId="478"/>
          <ac:spMkLst>
            <pc:docMk/>
            <pc:sldMk cId="1322180830" sldId="277"/>
            <ac:spMk id="3" creationId="{B2104CDA-C5BD-A1DF-2C07-F80E0BA41152}"/>
          </ac:spMkLst>
        </pc:spChg>
        <pc:spChg chg="add mod">
          <ac:chgData name="Hadjivasili Bros" userId="c21ceb29c03c71bb" providerId="LiveId" clId="{7538C8ED-6394-49AF-9850-AD114DC5D48E}" dt="2022-08-22T07:26:32.955" v="665" actId="14100"/>
          <ac:spMkLst>
            <pc:docMk/>
            <pc:sldMk cId="1322180830" sldId="277"/>
            <ac:spMk id="4" creationId="{AF34C3AB-3BAA-432F-25A9-B9F92CBFE48F}"/>
          </ac:spMkLst>
        </pc:spChg>
        <pc:picChg chg="add mod">
          <ac:chgData name="Hadjivasili Bros" userId="c21ceb29c03c71bb" providerId="LiveId" clId="{7538C8ED-6394-49AF-9850-AD114DC5D48E}" dt="2022-08-22T07:26:40.751" v="669" actId="14100"/>
          <ac:picMkLst>
            <pc:docMk/>
            <pc:sldMk cId="1322180830" sldId="277"/>
            <ac:picMk id="2" creationId="{70D98E3C-9358-D036-D7F4-F103BEC7C335}"/>
          </ac:picMkLst>
        </pc:picChg>
        <pc:picChg chg="add mod">
          <ac:chgData name="Hadjivasili Bros" userId="c21ceb29c03c71bb" providerId="LiveId" clId="{7538C8ED-6394-49AF-9850-AD114DC5D48E}" dt="2022-08-22T07:26:36.517" v="667" actId="14100"/>
          <ac:picMkLst>
            <pc:docMk/>
            <pc:sldMk cId="1322180830" sldId="277"/>
            <ac:picMk id="3" creationId="{CEFC31F4-A051-D611-919D-7F446B253C1D}"/>
          </ac:picMkLst>
        </pc:picChg>
        <pc:picChg chg="add del mod">
          <ac:chgData name="Hadjivasili Bros" userId="c21ceb29c03c71bb" providerId="LiveId" clId="{7538C8ED-6394-49AF-9850-AD114DC5D48E}" dt="2022-05-12T08:06:00.177" v="42" actId="478"/>
          <ac:picMkLst>
            <pc:docMk/>
            <pc:sldMk cId="1322180830" sldId="277"/>
            <ac:picMk id="6" creationId="{3E483206-6C6A-A0A7-768F-1CF1905FC1EC}"/>
          </ac:picMkLst>
        </pc:picChg>
        <pc:picChg chg="add del mod">
          <ac:chgData name="Hadjivasili Bros" userId="c21ceb29c03c71bb" providerId="LiveId" clId="{7538C8ED-6394-49AF-9850-AD114DC5D48E}" dt="2022-05-12T08:05:46.467" v="36" actId="478"/>
          <ac:picMkLst>
            <pc:docMk/>
            <pc:sldMk cId="1322180830" sldId="277"/>
            <ac:picMk id="8" creationId="{7A5588E5-710E-BCC4-4447-B6006807ED2E}"/>
          </ac:picMkLst>
        </pc:picChg>
      </pc:sldChg>
      <pc:sldChg chg="new del">
        <pc:chgData name="Hadjivasili Bros" userId="c21ceb29c03c71bb" providerId="LiveId" clId="{7538C8ED-6394-49AF-9850-AD114DC5D48E}" dt="2022-07-25T09:12:09.633" v="121" actId="47"/>
        <pc:sldMkLst>
          <pc:docMk/>
          <pc:sldMk cId="125372712" sldId="278"/>
        </pc:sldMkLst>
      </pc:sldChg>
      <pc:sldChg chg="addSp delSp modSp new mod">
        <pc:chgData name="Hadjivasili Bros" userId="c21ceb29c03c71bb" providerId="LiveId" clId="{7538C8ED-6394-49AF-9850-AD114DC5D48E}" dt="2022-09-02T11:45:27.149" v="789" actId="1076"/>
        <pc:sldMkLst>
          <pc:docMk/>
          <pc:sldMk cId="3027181080" sldId="278"/>
        </pc:sldMkLst>
        <pc:spChg chg="del">
          <ac:chgData name="Hadjivasili Bros" userId="c21ceb29c03c71bb" providerId="LiveId" clId="{7538C8ED-6394-49AF-9850-AD114DC5D48E}" dt="2022-07-25T09:13:25.056" v="158" actId="478"/>
          <ac:spMkLst>
            <pc:docMk/>
            <pc:sldMk cId="3027181080" sldId="278"/>
            <ac:spMk id="2" creationId="{5A5B5460-267B-DF69-3C21-F9918E488CCA}"/>
          </ac:spMkLst>
        </pc:spChg>
        <pc:spChg chg="del">
          <ac:chgData name="Hadjivasili Bros" userId="c21ceb29c03c71bb" providerId="LiveId" clId="{7538C8ED-6394-49AF-9850-AD114DC5D48E}" dt="2022-07-25T09:13:23.962" v="157" actId="478"/>
          <ac:spMkLst>
            <pc:docMk/>
            <pc:sldMk cId="3027181080" sldId="278"/>
            <ac:spMk id="3" creationId="{63D2E4ED-E65E-0A4A-E8E8-B761AAAAC45F}"/>
          </ac:spMkLst>
        </pc:spChg>
        <pc:spChg chg="add mod">
          <ac:chgData name="Hadjivasili Bros" userId="c21ceb29c03c71bb" providerId="LiveId" clId="{7538C8ED-6394-49AF-9850-AD114DC5D48E}" dt="2022-08-19T10:44:46.501" v="642" actId="14100"/>
          <ac:spMkLst>
            <pc:docMk/>
            <pc:sldMk cId="3027181080" sldId="278"/>
            <ac:spMk id="4" creationId="{C8D37252-80FD-945E-E48E-93CC2F0B8C83}"/>
          </ac:spMkLst>
        </pc:spChg>
        <pc:picChg chg="add mod">
          <ac:chgData name="Hadjivasili Bros" userId="c21ceb29c03c71bb" providerId="LiveId" clId="{7538C8ED-6394-49AF-9850-AD114DC5D48E}" dt="2022-09-02T11:45:25.596" v="788" actId="1076"/>
          <ac:picMkLst>
            <pc:docMk/>
            <pc:sldMk cId="3027181080" sldId="278"/>
            <ac:picMk id="2" creationId="{D6F60113-84C5-0E60-1F0B-757FF72C5055}"/>
          </ac:picMkLst>
        </pc:picChg>
        <pc:picChg chg="add mod">
          <ac:chgData name="Hadjivasili Bros" userId="c21ceb29c03c71bb" providerId="LiveId" clId="{7538C8ED-6394-49AF-9850-AD114DC5D48E}" dt="2022-09-02T11:45:27.149" v="789" actId="1076"/>
          <ac:picMkLst>
            <pc:docMk/>
            <pc:sldMk cId="3027181080" sldId="278"/>
            <ac:picMk id="3" creationId="{AB4786CE-7B9D-53A5-2A0B-1F4B5AA81CD7}"/>
          </ac:picMkLst>
        </pc:picChg>
        <pc:picChg chg="add del mod">
          <ac:chgData name="Hadjivasili Bros" userId="c21ceb29c03c71bb" providerId="LiveId" clId="{7538C8ED-6394-49AF-9850-AD114DC5D48E}" dt="2022-09-02T11:44:30.571" v="773" actId="478"/>
          <ac:picMkLst>
            <pc:docMk/>
            <pc:sldMk cId="3027181080" sldId="278"/>
            <ac:picMk id="5" creationId="{49F4BCC3-D57F-DCAC-2319-453201C1FA80}"/>
          </ac:picMkLst>
        </pc:picChg>
        <pc:picChg chg="add del mod">
          <ac:chgData name="Hadjivasili Bros" userId="c21ceb29c03c71bb" providerId="LiveId" clId="{7538C8ED-6394-49AF-9850-AD114DC5D48E}" dt="2022-07-25T09:13:38.187" v="160" actId="478"/>
          <ac:picMkLst>
            <pc:docMk/>
            <pc:sldMk cId="3027181080" sldId="278"/>
            <ac:picMk id="6" creationId="{BA656E9B-50F0-060D-1DDF-07D5AE6B7580}"/>
          </ac:picMkLst>
        </pc:picChg>
        <pc:picChg chg="add del mod">
          <ac:chgData name="Hadjivasili Bros" userId="c21ceb29c03c71bb" providerId="LiveId" clId="{7538C8ED-6394-49AF-9850-AD114DC5D48E}" dt="2022-09-02T11:44:29.881" v="772" actId="478"/>
          <ac:picMkLst>
            <pc:docMk/>
            <pc:sldMk cId="3027181080" sldId="278"/>
            <ac:picMk id="8" creationId="{328DB038-DB04-1E8E-4B28-B185D3B7FBA1}"/>
          </ac:picMkLst>
        </pc:picChg>
      </pc:sldChg>
      <pc:sldChg chg="addSp delSp modSp new del mod">
        <pc:chgData name="Hadjivasili Bros" userId="c21ceb29c03c71bb" providerId="LiveId" clId="{7538C8ED-6394-49AF-9850-AD114DC5D48E}" dt="2022-08-02T05:46:51.810" v="389" actId="47"/>
        <pc:sldMkLst>
          <pc:docMk/>
          <pc:sldMk cId="4100502244" sldId="279"/>
        </pc:sldMkLst>
        <pc:spChg chg="del">
          <ac:chgData name="Hadjivasili Bros" userId="c21ceb29c03c71bb" providerId="LiveId" clId="{7538C8ED-6394-49AF-9850-AD114DC5D48E}" dt="2022-07-25T09:13:52.127" v="165" actId="478"/>
          <ac:spMkLst>
            <pc:docMk/>
            <pc:sldMk cId="4100502244" sldId="279"/>
            <ac:spMk id="2" creationId="{A2C687DA-47CD-AC48-D87A-22F8BB1C8DC8}"/>
          </ac:spMkLst>
        </pc:spChg>
        <pc:spChg chg="del">
          <ac:chgData name="Hadjivasili Bros" userId="c21ceb29c03c71bb" providerId="LiveId" clId="{7538C8ED-6394-49AF-9850-AD114DC5D48E}" dt="2022-07-25T09:13:51.019" v="164" actId="478"/>
          <ac:spMkLst>
            <pc:docMk/>
            <pc:sldMk cId="4100502244" sldId="279"/>
            <ac:spMk id="3" creationId="{5BD83C4A-8DDB-2C45-C486-82E72BF2C562}"/>
          </ac:spMkLst>
        </pc:spChg>
        <pc:spChg chg="add mod">
          <ac:chgData name="Hadjivasili Bros" userId="c21ceb29c03c71bb" providerId="LiveId" clId="{7538C8ED-6394-49AF-9850-AD114DC5D48E}" dt="2022-07-25T09:13:48.426" v="163"/>
          <ac:spMkLst>
            <pc:docMk/>
            <pc:sldMk cId="4100502244" sldId="279"/>
            <ac:spMk id="4" creationId="{176BAE29-7EBE-D16F-FD18-DAB58DD8A4EA}"/>
          </ac:spMkLst>
        </pc:spChg>
        <pc:picChg chg="add del mod">
          <ac:chgData name="Hadjivasili Bros" userId="c21ceb29c03c71bb" providerId="LiveId" clId="{7538C8ED-6394-49AF-9850-AD114DC5D48E}" dt="2022-08-02T05:46:09.179" v="368" actId="21"/>
          <ac:picMkLst>
            <pc:docMk/>
            <pc:sldMk cId="4100502244" sldId="279"/>
            <ac:picMk id="6" creationId="{631A97BD-5410-B51E-CD6C-B1E90B729265}"/>
          </ac:picMkLst>
        </pc:picChg>
      </pc:sldChg>
      <pc:sldChg chg="addSp delSp modSp new add del mod">
        <pc:chgData name="Hadjivasili Bros" userId="c21ceb29c03c71bb" providerId="LiveId" clId="{7538C8ED-6394-49AF-9850-AD114DC5D48E}" dt="2022-08-22T07:29:47.728" v="710" actId="1076"/>
        <pc:sldMkLst>
          <pc:docMk/>
          <pc:sldMk cId="2559555358" sldId="280"/>
        </pc:sldMkLst>
        <pc:spChg chg="del">
          <ac:chgData name="Hadjivasili Bros" userId="c21ceb29c03c71bb" providerId="LiveId" clId="{7538C8ED-6394-49AF-9850-AD114DC5D48E}" dt="2022-07-25T09:16:40.247" v="220" actId="478"/>
          <ac:spMkLst>
            <pc:docMk/>
            <pc:sldMk cId="2559555358" sldId="280"/>
            <ac:spMk id="2" creationId="{111D7FBC-7A23-2524-00AA-7B8546D86326}"/>
          </ac:spMkLst>
        </pc:spChg>
        <pc:spChg chg="add mod">
          <ac:chgData name="Hadjivasili Bros" userId="c21ceb29c03c71bb" providerId="LiveId" clId="{7538C8ED-6394-49AF-9850-AD114DC5D48E}" dt="2022-08-22T07:27:04.218" v="677" actId="20577"/>
          <ac:spMkLst>
            <pc:docMk/>
            <pc:sldMk cId="2559555358" sldId="280"/>
            <ac:spMk id="3" creationId="{29CB014B-496C-99BB-E3B6-66B943B5FBD1}"/>
          </ac:spMkLst>
        </pc:spChg>
        <pc:spChg chg="del">
          <ac:chgData name="Hadjivasili Bros" userId="c21ceb29c03c71bb" providerId="LiveId" clId="{7538C8ED-6394-49AF-9850-AD114DC5D48E}" dt="2022-07-25T09:16:40.763" v="221" actId="478"/>
          <ac:spMkLst>
            <pc:docMk/>
            <pc:sldMk cId="2559555358" sldId="280"/>
            <ac:spMk id="3" creationId="{8589E296-35AF-FC48-ED0B-B2EAAB542E0E}"/>
          </ac:spMkLst>
        </pc:spChg>
        <pc:spChg chg="add del mod">
          <ac:chgData name="Hadjivasili Bros" userId="c21ceb29c03c71bb" providerId="LiveId" clId="{7538C8ED-6394-49AF-9850-AD114DC5D48E}" dt="2022-08-22T07:27:00.265" v="673" actId="478"/>
          <ac:spMkLst>
            <pc:docMk/>
            <pc:sldMk cId="2559555358" sldId="280"/>
            <ac:spMk id="4" creationId="{FCFE9FB8-1EA0-D1DE-9E4A-522FF8CF00B2}"/>
          </ac:spMkLst>
        </pc:spChg>
        <pc:picChg chg="add mod">
          <ac:chgData name="Hadjivasili Bros" userId="c21ceb29c03c71bb" providerId="LiveId" clId="{7538C8ED-6394-49AF-9850-AD114DC5D48E}" dt="2022-08-22T07:29:43.119" v="707" actId="1076"/>
          <ac:picMkLst>
            <pc:docMk/>
            <pc:sldMk cId="2559555358" sldId="280"/>
            <ac:picMk id="2" creationId="{540CD187-9DC2-DA2C-8ABC-882FCFCE138F}"/>
          </ac:picMkLst>
        </pc:picChg>
        <pc:picChg chg="add mod">
          <ac:chgData name="Hadjivasili Bros" userId="c21ceb29c03c71bb" providerId="LiveId" clId="{7538C8ED-6394-49AF-9850-AD114DC5D48E}" dt="2022-08-22T07:29:41.760" v="706" actId="1076"/>
          <ac:picMkLst>
            <pc:docMk/>
            <pc:sldMk cId="2559555358" sldId="280"/>
            <ac:picMk id="6" creationId="{A6C8673F-BCBF-53CD-CEB4-5E9D0C0E9EA9}"/>
          </ac:picMkLst>
        </pc:picChg>
        <pc:picChg chg="add mod">
          <ac:chgData name="Hadjivasili Bros" userId="c21ceb29c03c71bb" providerId="LiveId" clId="{7538C8ED-6394-49AF-9850-AD114DC5D48E}" dt="2022-08-22T07:29:47.728" v="710" actId="1076"/>
          <ac:picMkLst>
            <pc:docMk/>
            <pc:sldMk cId="2559555358" sldId="280"/>
            <ac:picMk id="7" creationId="{0389D79D-4054-9721-5BC6-AD80CBA39A3E}"/>
          </ac:picMkLst>
        </pc:picChg>
      </pc:sldChg>
      <pc:sldChg chg="addSp delSp modSp new del mod">
        <pc:chgData name="Hadjivasili Bros" userId="c21ceb29c03c71bb" providerId="LiveId" clId="{7538C8ED-6394-49AF-9850-AD114DC5D48E}" dt="2022-08-19T09:58:03.515" v="567" actId="47"/>
        <pc:sldMkLst>
          <pc:docMk/>
          <pc:sldMk cId="1005380904" sldId="281"/>
        </pc:sldMkLst>
        <pc:spChg chg="del">
          <ac:chgData name="Hadjivasili Bros" userId="c21ceb29c03c71bb" providerId="LiveId" clId="{7538C8ED-6394-49AF-9850-AD114DC5D48E}" dt="2022-07-25T09:18:02.946" v="233" actId="478"/>
          <ac:spMkLst>
            <pc:docMk/>
            <pc:sldMk cId="1005380904" sldId="281"/>
            <ac:spMk id="2" creationId="{17C42913-5736-CBBD-7314-C1C17EC0A351}"/>
          </ac:spMkLst>
        </pc:spChg>
        <pc:spChg chg="del">
          <ac:chgData name="Hadjivasili Bros" userId="c21ceb29c03c71bb" providerId="LiveId" clId="{7538C8ED-6394-49AF-9850-AD114DC5D48E}" dt="2022-07-25T09:18:04.329" v="234" actId="478"/>
          <ac:spMkLst>
            <pc:docMk/>
            <pc:sldMk cId="1005380904" sldId="281"/>
            <ac:spMk id="3" creationId="{D908A50C-4472-8A95-B4B6-BEE31E526419}"/>
          </ac:spMkLst>
        </pc:spChg>
        <pc:spChg chg="add mod">
          <ac:chgData name="Hadjivasili Bros" userId="c21ceb29c03c71bb" providerId="LiveId" clId="{7538C8ED-6394-49AF-9850-AD114DC5D48E}" dt="2022-07-25T09:18:00.017" v="232"/>
          <ac:spMkLst>
            <pc:docMk/>
            <pc:sldMk cId="1005380904" sldId="281"/>
            <ac:spMk id="4" creationId="{C0E9A794-0A07-EC17-1735-0F55C35EF05C}"/>
          </ac:spMkLst>
        </pc:spChg>
        <pc:picChg chg="add mod">
          <ac:chgData name="Hadjivasili Bros" userId="c21ceb29c03c71bb" providerId="LiveId" clId="{7538C8ED-6394-49AF-9850-AD114DC5D48E}" dt="2022-07-25T09:18:23.061" v="238" actId="1076"/>
          <ac:picMkLst>
            <pc:docMk/>
            <pc:sldMk cId="1005380904" sldId="281"/>
            <ac:picMk id="6" creationId="{98D82CFE-5DC5-262A-E445-7AA1D0557F70}"/>
          </ac:picMkLst>
        </pc:picChg>
      </pc:sldChg>
      <pc:sldChg chg="addSp delSp modSp new del mod">
        <pc:chgData name="Hadjivasili Bros" userId="c21ceb29c03c71bb" providerId="LiveId" clId="{7538C8ED-6394-49AF-9850-AD114DC5D48E}" dt="2022-08-19T09:58:19.266" v="573" actId="47"/>
        <pc:sldMkLst>
          <pc:docMk/>
          <pc:sldMk cId="3202338532" sldId="282"/>
        </pc:sldMkLst>
        <pc:spChg chg="del">
          <ac:chgData name="Hadjivasili Bros" userId="c21ceb29c03c71bb" providerId="LiveId" clId="{7538C8ED-6394-49AF-9850-AD114DC5D48E}" dt="2022-07-25T09:18:49.437" v="245" actId="478"/>
          <ac:spMkLst>
            <pc:docMk/>
            <pc:sldMk cId="3202338532" sldId="282"/>
            <ac:spMk id="2" creationId="{F6196556-78AF-1B55-1D83-83E8DBAFF6ED}"/>
          </ac:spMkLst>
        </pc:spChg>
        <pc:spChg chg="add del mod">
          <ac:chgData name="Hadjivasili Bros" userId="c21ceb29c03c71bb" providerId="LiveId" clId="{7538C8ED-6394-49AF-9850-AD114DC5D48E}" dt="2022-08-19T09:58:09.297" v="569" actId="478"/>
          <ac:spMkLst>
            <pc:docMk/>
            <pc:sldMk cId="3202338532" sldId="282"/>
            <ac:spMk id="3" creationId="{5C583605-6AB9-D3B6-026D-58C2DE19ABCD}"/>
          </ac:spMkLst>
        </pc:spChg>
        <pc:spChg chg="del">
          <ac:chgData name="Hadjivasili Bros" userId="c21ceb29c03c71bb" providerId="LiveId" clId="{7538C8ED-6394-49AF-9850-AD114DC5D48E}" dt="2022-07-25T09:18:42.959" v="241"/>
          <ac:spMkLst>
            <pc:docMk/>
            <pc:sldMk cId="3202338532" sldId="282"/>
            <ac:spMk id="3" creationId="{EDC48396-E080-B3AC-CA2B-9777F90AC475}"/>
          </ac:spMkLst>
        </pc:spChg>
        <pc:spChg chg="add mod">
          <ac:chgData name="Hadjivasili Bros" userId="c21ceb29c03c71bb" providerId="LiveId" clId="{7538C8ED-6394-49AF-9850-AD114DC5D48E}" dt="2022-07-25T09:18:30.200" v="240"/>
          <ac:spMkLst>
            <pc:docMk/>
            <pc:sldMk cId="3202338532" sldId="282"/>
            <ac:spMk id="4" creationId="{8278382D-0447-DEEE-C8C0-30515D2E305C}"/>
          </ac:spMkLst>
        </pc:spChg>
        <pc:picChg chg="add del mod">
          <ac:chgData name="Hadjivasili Bros" userId="c21ceb29c03c71bb" providerId="LiveId" clId="{7538C8ED-6394-49AF-9850-AD114DC5D48E}" dt="2022-08-19T09:58:07.142" v="568" actId="478"/>
          <ac:picMkLst>
            <pc:docMk/>
            <pc:sldMk cId="3202338532" sldId="282"/>
            <ac:picMk id="6" creationId="{881E2E15-ED73-CDAF-79B3-716C6F9F2E89}"/>
          </ac:picMkLst>
        </pc:picChg>
        <pc:picChg chg="add del mod">
          <ac:chgData name="Hadjivasili Bros" userId="c21ceb29c03c71bb" providerId="LiveId" clId="{7538C8ED-6394-49AF-9850-AD114DC5D48E}" dt="2022-08-19T09:58:18.404" v="572" actId="21"/>
          <ac:picMkLst>
            <pc:docMk/>
            <pc:sldMk cId="3202338532" sldId="282"/>
            <ac:picMk id="8" creationId="{CB1C9D1E-D6D4-6ED0-FBB9-06DAAB3B6C4F}"/>
          </ac:picMkLst>
        </pc:picChg>
      </pc:sldChg>
      <pc:sldChg chg="addSp delSp modSp new del mod">
        <pc:chgData name="Hadjivasili Bros" userId="c21ceb29c03c71bb" providerId="LiveId" clId="{7538C8ED-6394-49AF-9850-AD114DC5D48E}" dt="2022-08-19T09:58:30.220" v="579" actId="47"/>
        <pc:sldMkLst>
          <pc:docMk/>
          <pc:sldMk cId="3084756291" sldId="283"/>
        </pc:sldMkLst>
        <pc:spChg chg="del">
          <ac:chgData name="Hadjivasili Bros" userId="c21ceb29c03c71bb" providerId="LiveId" clId="{7538C8ED-6394-49AF-9850-AD114DC5D48E}" dt="2022-07-25T09:19:13.765" v="254" actId="478"/>
          <ac:spMkLst>
            <pc:docMk/>
            <pc:sldMk cId="3084756291" sldId="283"/>
            <ac:spMk id="2" creationId="{5350D845-6D05-3EF8-0BE7-21238DE99DDE}"/>
          </ac:spMkLst>
        </pc:spChg>
        <pc:spChg chg="del">
          <ac:chgData name="Hadjivasili Bros" userId="c21ceb29c03c71bb" providerId="LiveId" clId="{7538C8ED-6394-49AF-9850-AD114DC5D48E}" dt="2022-07-25T09:19:12.847" v="253" actId="478"/>
          <ac:spMkLst>
            <pc:docMk/>
            <pc:sldMk cId="3084756291" sldId="283"/>
            <ac:spMk id="3" creationId="{8E0B7C5D-17B8-70F3-7E21-F6A19FE1522F}"/>
          </ac:spMkLst>
        </pc:spChg>
        <pc:spChg chg="add mod">
          <ac:chgData name="Hadjivasili Bros" userId="c21ceb29c03c71bb" providerId="LiveId" clId="{7538C8ED-6394-49AF-9850-AD114DC5D48E}" dt="2022-07-25T09:19:05.969" v="252" actId="20577"/>
          <ac:spMkLst>
            <pc:docMk/>
            <pc:sldMk cId="3084756291" sldId="283"/>
            <ac:spMk id="4" creationId="{C7703707-74EB-36EB-FA6B-2A2E80E2378C}"/>
          </ac:spMkLst>
        </pc:spChg>
        <pc:picChg chg="add mod">
          <ac:chgData name="Hadjivasili Bros" userId="c21ceb29c03c71bb" providerId="LiveId" clId="{7538C8ED-6394-49AF-9850-AD114DC5D48E}" dt="2022-07-25T09:19:32.413" v="263" actId="14100"/>
          <ac:picMkLst>
            <pc:docMk/>
            <pc:sldMk cId="3084756291" sldId="283"/>
            <ac:picMk id="6" creationId="{1C9C88F7-1547-E530-3FB0-5A1823984B88}"/>
          </ac:picMkLst>
        </pc:picChg>
      </pc:sldChg>
      <pc:sldChg chg="addSp delSp modSp new del mod">
        <pc:chgData name="Hadjivasili Bros" userId="c21ceb29c03c71bb" providerId="LiveId" clId="{7538C8ED-6394-49AF-9850-AD114DC5D48E}" dt="2022-08-19T09:58:31.517" v="580" actId="47"/>
        <pc:sldMkLst>
          <pc:docMk/>
          <pc:sldMk cId="2173125669" sldId="284"/>
        </pc:sldMkLst>
        <pc:spChg chg="del">
          <ac:chgData name="Hadjivasili Bros" userId="c21ceb29c03c71bb" providerId="LiveId" clId="{7538C8ED-6394-49AF-9850-AD114DC5D48E}" dt="2022-07-25T09:20:12.157" v="266" actId="478"/>
          <ac:spMkLst>
            <pc:docMk/>
            <pc:sldMk cId="2173125669" sldId="284"/>
            <ac:spMk id="2" creationId="{43EADBB6-0F7C-4F7A-7B75-EBD5E3A3BAC8}"/>
          </ac:spMkLst>
        </pc:spChg>
        <pc:spChg chg="del">
          <ac:chgData name="Hadjivasili Bros" userId="c21ceb29c03c71bb" providerId="LiveId" clId="{7538C8ED-6394-49AF-9850-AD114DC5D48E}" dt="2022-07-25T09:20:11.639" v="265" actId="478"/>
          <ac:spMkLst>
            <pc:docMk/>
            <pc:sldMk cId="2173125669" sldId="284"/>
            <ac:spMk id="3" creationId="{28615638-E2D1-B048-8E6D-DD735C85DD76}"/>
          </ac:spMkLst>
        </pc:spChg>
        <pc:spChg chg="add mod">
          <ac:chgData name="Hadjivasili Bros" userId="c21ceb29c03c71bb" providerId="LiveId" clId="{7538C8ED-6394-49AF-9850-AD114DC5D48E}" dt="2022-07-25T09:20:28.512" v="270"/>
          <ac:spMkLst>
            <pc:docMk/>
            <pc:sldMk cId="2173125669" sldId="284"/>
            <ac:spMk id="6" creationId="{94F7A7A4-E4A2-207A-716E-B5BBDAE42D6B}"/>
          </ac:spMkLst>
        </pc:spChg>
        <pc:picChg chg="add mod">
          <ac:chgData name="Hadjivasili Bros" userId="c21ceb29c03c71bb" providerId="LiveId" clId="{7538C8ED-6394-49AF-9850-AD114DC5D48E}" dt="2022-07-25T09:20:39.201" v="273" actId="14100"/>
          <ac:picMkLst>
            <pc:docMk/>
            <pc:sldMk cId="2173125669" sldId="284"/>
            <ac:picMk id="5" creationId="{0948C7FF-1AE0-A965-A7D1-6558558EB2C2}"/>
          </ac:picMkLst>
        </pc:picChg>
      </pc:sldChg>
      <pc:sldChg chg="addSp delSp modSp new del mod">
        <pc:chgData name="Hadjivasili Bros" userId="c21ceb29c03c71bb" providerId="LiveId" clId="{7538C8ED-6394-49AF-9850-AD114DC5D48E}" dt="2022-08-19T09:58:32.502" v="581" actId="47"/>
        <pc:sldMkLst>
          <pc:docMk/>
          <pc:sldMk cId="857583587" sldId="285"/>
        </pc:sldMkLst>
        <pc:spChg chg="del">
          <ac:chgData name="Hadjivasili Bros" userId="c21ceb29c03c71bb" providerId="LiveId" clId="{7538C8ED-6394-49AF-9850-AD114DC5D48E}" dt="2022-07-25T09:20:49.816" v="276" actId="478"/>
          <ac:spMkLst>
            <pc:docMk/>
            <pc:sldMk cId="857583587" sldId="285"/>
            <ac:spMk id="2" creationId="{E790D0B0-5078-CB1D-319B-F48E4FD31069}"/>
          </ac:spMkLst>
        </pc:spChg>
        <pc:spChg chg="del">
          <ac:chgData name="Hadjivasili Bros" userId="c21ceb29c03c71bb" providerId="LiveId" clId="{7538C8ED-6394-49AF-9850-AD114DC5D48E}" dt="2022-07-25T09:20:50.379" v="277" actId="478"/>
          <ac:spMkLst>
            <pc:docMk/>
            <pc:sldMk cId="857583587" sldId="285"/>
            <ac:spMk id="3" creationId="{1E46F850-A44E-3F89-C411-1431ACE3581F}"/>
          </ac:spMkLst>
        </pc:spChg>
        <pc:spChg chg="add mod">
          <ac:chgData name="Hadjivasili Bros" userId="c21ceb29c03c71bb" providerId="LiveId" clId="{7538C8ED-6394-49AF-9850-AD114DC5D48E}" dt="2022-07-25T09:20:47.893" v="275"/>
          <ac:spMkLst>
            <pc:docMk/>
            <pc:sldMk cId="857583587" sldId="285"/>
            <ac:spMk id="4" creationId="{95A36B6E-549A-D1A3-7629-4E7EBE74DA94}"/>
          </ac:spMkLst>
        </pc:spChg>
        <pc:picChg chg="add del mod">
          <ac:chgData name="Hadjivasili Bros" userId="c21ceb29c03c71bb" providerId="LiveId" clId="{7538C8ED-6394-49AF-9850-AD114DC5D48E}" dt="2022-07-25T09:21:05.713" v="280" actId="478"/>
          <ac:picMkLst>
            <pc:docMk/>
            <pc:sldMk cId="857583587" sldId="285"/>
            <ac:picMk id="6" creationId="{57018EBC-03B6-FB8B-B41E-2DBF28BFCCCE}"/>
          </ac:picMkLst>
        </pc:picChg>
        <pc:picChg chg="add mod">
          <ac:chgData name="Hadjivasili Bros" userId="c21ceb29c03c71bb" providerId="LiveId" clId="{7538C8ED-6394-49AF-9850-AD114DC5D48E}" dt="2022-07-25T09:21:15.597" v="284" actId="1076"/>
          <ac:picMkLst>
            <pc:docMk/>
            <pc:sldMk cId="857583587" sldId="285"/>
            <ac:picMk id="8" creationId="{1A785DF8-184B-3E8C-071C-9F08ACF8D608}"/>
          </ac:picMkLst>
        </pc:picChg>
      </pc:sldChg>
      <pc:sldChg chg="addSp delSp modSp new del mod">
        <pc:chgData name="Hadjivasili Bros" userId="c21ceb29c03c71bb" providerId="LiveId" clId="{7538C8ED-6394-49AF-9850-AD114DC5D48E}" dt="2022-08-19T09:58:35.626" v="582" actId="47"/>
        <pc:sldMkLst>
          <pc:docMk/>
          <pc:sldMk cId="3233022910" sldId="286"/>
        </pc:sldMkLst>
        <pc:spChg chg="del">
          <ac:chgData name="Hadjivasili Bros" userId="c21ceb29c03c71bb" providerId="LiveId" clId="{7538C8ED-6394-49AF-9850-AD114DC5D48E}" dt="2022-07-25T09:21:24.969" v="288" actId="478"/>
          <ac:spMkLst>
            <pc:docMk/>
            <pc:sldMk cId="3233022910" sldId="286"/>
            <ac:spMk id="2" creationId="{7E68BB89-887A-9241-2CB6-80C44E187484}"/>
          </ac:spMkLst>
        </pc:spChg>
        <pc:spChg chg="del">
          <ac:chgData name="Hadjivasili Bros" userId="c21ceb29c03c71bb" providerId="LiveId" clId="{7538C8ED-6394-49AF-9850-AD114DC5D48E}" dt="2022-07-25T09:21:25.886" v="289" actId="478"/>
          <ac:spMkLst>
            <pc:docMk/>
            <pc:sldMk cId="3233022910" sldId="286"/>
            <ac:spMk id="3" creationId="{C0111861-271F-AD2C-78E0-ED6E37D712FF}"/>
          </ac:spMkLst>
        </pc:spChg>
        <pc:spChg chg="add mod">
          <ac:chgData name="Hadjivasili Bros" userId="c21ceb29c03c71bb" providerId="LiveId" clId="{7538C8ED-6394-49AF-9850-AD114DC5D48E}" dt="2022-07-25T09:21:23.659" v="287"/>
          <ac:spMkLst>
            <pc:docMk/>
            <pc:sldMk cId="3233022910" sldId="286"/>
            <ac:spMk id="4" creationId="{DEF2370C-3952-0001-96BC-A1DEDC93FE18}"/>
          </ac:spMkLst>
        </pc:spChg>
        <pc:picChg chg="add mod">
          <ac:chgData name="Hadjivasili Bros" userId="c21ceb29c03c71bb" providerId="LiveId" clId="{7538C8ED-6394-49AF-9850-AD114DC5D48E}" dt="2022-07-25T09:21:56.808" v="298" actId="1076"/>
          <ac:picMkLst>
            <pc:docMk/>
            <pc:sldMk cId="3233022910" sldId="286"/>
            <ac:picMk id="6" creationId="{95702F08-8878-FC34-27D9-88125FCFA061}"/>
          </ac:picMkLst>
        </pc:picChg>
        <pc:picChg chg="add mod">
          <ac:chgData name="Hadjivasili Bros" userId="c21ceb29c03c71bb" providerId="LiveId" clId="{7538C8ED-6394-49AF-9850-AD114DC5D48E}" dt="2022-07-25T09:21:50.656" v="295" actId="1076"/>
          <ac:picMkLst>
            <pc:docMk/>
            <pc:sldMk cId="3233022910" sldId="286"/>
            <ac:picMk id="8" creationId="{09F431EC-4D1D-C0DF-4D29-2364193B17DC}"/>
          </ac:picMkLst>
        </pc:picChg>
      </pc:sldChg>
      <pc:sldChg chg="addSp delSp modSp new mod">
        <pc:chgData name="Hadjivasili Bros" userId="c21ceb29c03c71bb" providerId="LiveId" clId="{7538C8ED-6394-49AF-9850-AD114DC5D48E}" dt="2022-08-22T07:30:47.329" v="722" actId="1076"/>
        <pc:sldMkLst>
          <pc:docMk/>
          <pc:sldMk cId="3125794253" sldId="287"/>
        </pc:sldMkLst>
        <pc:spChg chg="del">
          <ac:chgData name="Hadjivasili Bros" userId="c21ceb29c03c71bb" providerId="LiveId" clId="{7538C8ED-6394-49AF-9850-AD114DC5D48E}" dt="2022-07-25T09:22:04.898" v="302" actId="478"/>
          <ac:spMkLst>
            <pc:docMk/>
            <pc:sldMk cId="3125794253" sldId="287"/>
            <ac:spMk id="2" creationId="{60088129-8228-ACF3-FE04-BEE317B0CD21}"/>
          </ac:spMkLst>
        </pc:spChg>
        <pc:spChg chg="del">
          <ac:chgData name="Hadjivasili Bros" userId="c21ceb29c03c71bb" providerId="LiveId" clId="{7538C8ED-6394-49AF-9850-AD114DC5D48E}" dt="2022-07-25T09:22:06.335" v="303" actId="478"/>
          <ac:spMkLst>
            <pc:docMk/>
            <pc:sldMk cId="3125794253" sldId="287"/>
            <ac:spMk id="3" creationId="{8625C8E7-F3E9-51CE-946B-2C2E6821B8C7}"/>
          </ac:spMkLst>
        </pc:spChg>
        <pc:spChg chg="add mod">
          <ac:chgData name="Hadjivasili Bros" userId="c21ceb29c03c71bb" providerId="LiveId" clId="{7538C8ED-6394-49AF-9850-AD114DC5D48E}" dt="2022-08-22T07:27:34.359" v="689" actId="20577"/>
          <ac:spMkLst>
            <pc:docMk/>
            <pc:sldMk cId="3125794253" sldId="287"/>
            <ac:spMk id="3" creationId="{A905F16C-76B6-AFD8-7C83-15EC32918528}"/>
          </ac:spMkLst>
        </pc:spChg>
        <pc:spChg chg="add del mod">
          <ac:chgData name="Hadjivasili Bros" userId="c21ceb29c03c71bb" providerId="LiveId" clId="{7538C8ED-6394-49AF-9850-AD114DC5D48E}" dt="2022-08-22T07:27:30.906" v="685" actId="478"/>
          <ac:spMkLst>
            <pc:docMk/>
            <pc:sldMk cId="3125794253" sldId="287"/>
            <ac:spMk id="4" creationId="{F794CAA3-439B-B9F9-929C-821CB89EF086}"/>
          </ac:spMkLst>
        </pc:spChg>
        <pc:picChg chg="add mod">
          <ac:chgData name="Hadjivasili Bros" userId="c21ceb29c03c71bb" providerId="LiveId" clId="{7538C8ED-6394-49AF-9850-AD114DC5D48E}" dt="2022-08-22T07:30:41.531" v="720" actId="1076"/>
          <ac:picMkLst>
            <pc:docMk/>
            <pc:sldMk cId="3125794253" sldId="287"/>
            <ac:picMk id="2" creationId="{552FCCC9-771D-EFED-C4CE-694BE4DED195}"/>
          </ac:picMkLst>
        </pc:picChg>
        <pc:picChg chg="add mod">
          <ac:chgData name="Hadjivasili Bros" userId="c21ceb29c03c71bb" providerId="LiveId" clId="{7538C8ED-6394-49AF-9850-AD114DC5D48E}" dt="2022-08-22T07:30:17.450" v="712" actId="1076"/>
          <ac:picMkLst>
            <pc:docMk/>
            <pc:sldMk cId="3125794253" sldId="287"/>
            <ac:picMk id="6" creationId="{A5CFBABA-4EED-AFAC-E6CB-F173ACA0C0A3}"/>
          </ac:picMkLst>
        </pc:picChg>
        <pc:picChg chg="add mod">
          <ac:chgData name="Hadjivasili Bros" userId="c21ceb29c03c71bb" providerId="LiveId" clId="{7538C8ED-6394-49AF-9850-AD114DC5D48E}" dt="2022-08-22T07:30:47.329" v="722" actId="1076"/>
          <ac:picMkLst>
            <pc:docMk/>
            <pc:sldMk cId="3125794253" sldId="287"/>
            <ac:picMk id="7" creationId="{9EAED861-D17F-5EA1-0D69-55CFBE245B58}"/>
          </ac:picMkLst>
        </pc:picChg>
      </pc:sldChg>
      <pc:sldChg chg="addSp delSp modSp new del mod">
        <pc:chgData name="Hadjivasili Bros" userId="c21ceb29c03c71bb" providerId="LiveId" clId="{7538C8ED-6394-49AF-9850-AD114DC5D48E}" dt="2022-08-19T09:58:47.610" v="585" actId="47"/>
        <pc:sldMkLst>
          <pc:docMk/>
          <pc:sldMk cId="241029078" sldId="288"/>
        </pc:sldMkLst>
        <pc:spChg chg="del">
          <ac:chgData name="Hadjivasili Bros" userId="c21ceb29c03c71bb" providerId="LiveId" clId="{7538C8ED-6394-49AF-9850-AD114DC5D48E}" dt="2022-07-25T09:22:30.515" v="311" actId="478"/>
          <ac:spMkLst>
            <pc:docMk/>
            <pc:sldMk cId="241029078" sldId="288"/>
            <ac:spMk id="2" creationId="{A67332B3-B4AD-D603-1C24-C9A098082CA8}"/>
          </ac:spMkLst>
        </pc:spChg>
        <pc:spChg chg="del">
          <ac:chgData name="Hadjivasili Bros" userId="c21ceb29c03c71bb" providerId="LiveId" clId="{7538C8ED-6394-49AF-9850-AD114DC5D48E}" dt="2022-07-25T09:22:31.559" v="312" actId="478"/>
          <ac:spMkLst>
            <pc:docMk/>
            <pc:sldMk cId="241029078" sldId="288"/>
            <ac:spMk id="3" creationId="{DEEF44C4-B24C-C47A-F892-590C3814DB24}"/>
          </ac:spMkLst>
        </pc:spChg>
        <pc:spChg chg="add mod">
          <ac:chgData name="Hadjivasili Bros" userId="c21ceb29c03c71bb" providerId="LiveId" clId="{7538C8ED-6394-49AF-9850-AD114DC5D48E}" dt="2022-07-25T09:22:28.626" v="310"/>
          <ac:spMkLst>
            <pc:docMk/>
            <pc:sldMk cId="241029078" sldId="288"/>
            <ac:spMk id="4" creationId="{354D947C-B89C-FEA1-EDDB-C5E99CB88C87}"/>
          </ac:spMkLst>
        </pc:spChg>
        <pc:picChg chg="add mod">
          <ac:chgData name="Hadjivasili Bros" userId="c21ceb29c03c71bb" providerId="LiveId" clId="{7538C8ED-6394-49AF-9850-AD114DC5D48E}" dt="2022-07-25T09:22:47.126" v="317" actId="14100"/>
          <ac:picMkLst>
            <pc:docMk/>
            <pc:sldMk cId="241029078" sldId="288"/>
            <ac:picMk id="6" creationId="{A556852D-3104-25B0-3454-906A05C353F1}"/>
          </ac:picMkLst>
        </pc:picChg>
      </pc:sldChg>
      <pc:sldChg chg="addSp delSp modSp new del mod">
        <pc:chgData name="Hadjivasili Bros" userId="c21ceb29c03c71bb" providerId="LiveId" clId="{7538C8ED-6394-49AF-9850-AD114DC5D48E}" dt="2022-08-19T09:59:00.235" v="592" actId="47"/>
        <pc:sldMkLst>
          <pc:docMk/>
          <pc:sldMk cId="2521564852" sldId="289"/>
        </pc:sldMkLst>
        <pc:spChg chg="del">
          <ac:chgData name="Hadjivasili Bros" userId="c21ceb29c03c71bb" providerId="LiveId" clId="{7538C8ED-6394-49AF-9850-AD114DC5D48E}" dt="2022-07-25T09:22:59.466" v="319" actId="478"/>
          <ac:spMkLst>
            <pc:docMk/>
            <pc:sldMk cId="2521564852" sldId="289"/>
            <ac:spMk id="2" creationId="{75BBC268-7FA3-70C9-A96B-2F891B4B90D7}"/>
          </ac:spMkLst>
        </pc:spChg>
        <pc:spChg chg="del">
          <ac:chgData name="Hadjivasili Bros" userId="c21ceb29c03c71bb" providerId="LiveId" clId="{7538C8ED-6394-49AF-9850-AD114DC5D48E}" dt="2022-07-25T09:23:00.320" v="320" actId="478"/>
          <ac:spMkLst>
            <pc:docMk/>
            <pc:sldMk cId="2521564852" sldId="289"/>
            <ac:spMk id="3" creationId="{08B78FA3-F60B-50B3-069E-70037F595ADB}"/>
          </ac:spMkLst>
        </pc:spChg>
        <pc:spChg chg="add mod">
          <ac:chgData name="Hadjivasili Bros" userId="c21ceb29c03c71bb" providerId="LiveId" clId="{7538C8ED-6394-49AF-9850-AD114DC5D48E}" dt="2022-07-25T09:23:01.322" v="321"/>
          <ac:spMkLst>
            <pc:docMk/>
            <pc:sldMk cId="2521564852" sldId="289"/>
            <ac:spMk id="4" creationId="{D9CD863F-A555-ED1B-C4E5-0F4531302621}"/>
          </ac:spMkLst>
        </pc:spChg>
        <pc:picChg chg="add del mod">
          <ac:chgData name="Hadjivasili Bros" userId="c21ceb29c03c71bb" providerId="LiveId" clId="{7538C8ED-6394-49AF-9850-AD114DC5D48E}" dt="2022-08-19T09:58:50.445" v="587" actId="21"/>
          <ac:picMkLst>
            <pc:docMk/>
            <pc:sldMk cId="2521564852" sldId="289"/>
            <ac:picMk id="6" creationId="{5FD0CBF8-0F70-927E-1EB0-0C69124A140A}"/>
          </ac:picMkLst>
        </pc:picChg>
      </pc:sldChg>
      <pc:sldChg chg="addSp delSp modSp new del mod">
        <pc:chgData name="Hadjivasili Bros" userId="c21ceb29c03c71bb" providerId="LiveId" clId="{7538C8ED-6394-49AF-9850-AD114DC5D48E}" dt="2022-08-19T09:59:14.144" v="597" actId="47"/>
        <pc:sldMkLst>
          <pc:docMk/>
          <pc:sldMk cId="474210858" sldId="290"/>
        </pc:sldMkLst>
        <pc:spChg chg="del">
          <ac:chgData name="Hadjivasili Bros" userId="c21ceb29c03c71bb" providerId="LiveId" clId="{7538C8ED-6394-49AF-9850-AD114DC5D48E}" dt="2022-07-25T09:23:20.164" v="326" actId="478"/>
          <ac:spMkLst>
            <pc:docMk/>
            <pc:sldMk cId="474210858" sldId="290"/>
            <ac:spMk id="2" creationId="{9D1DC060-077F-C8B2-32C5-6EF0EAA62677}"/>
          </ac:spMkLst>
        </pc:spChg>
        <pc:spChg chg="del">
          <ac:chgData name="Hadjivasili Bros" userId="c21ceb29c03c71bb" providerId="LiveId" clId="{7538C8ED-6394-49AF-9850-AD114DC5D48E}" dt="2022-07-25T09:23:21.272" v="327" actId="478"/>
          <ac:spMkLst>
            <pc:docMk/>
            <pc:sldMk cId="474210858" sldId="290"/>
            <ac:spMk id="3" creationId="{4C1A4EED-FAF5-0A64-7CFB-25999A0F614B}"/>
          </ac:spMkLst>
        </pc:spChg>
        <pc:spChg chg="add mod">
          <ac:chgData name="Hadjivasili Bros" userId="c21ceb29c03c71bb" providerId="LiveId" clId="{7538C8ED-6394-49AF-9850-AD114DC5D48E}" dt="2022-07-25T09:23:24.936" v="328"/>
          <ac:spMkLst>
            <pc:docMk/>
            <pc:sldMk cId="474210858" sldId="290"/>
            <ac:spMk id="4" creationId="{3A9CEB8E-9DB4-5F73-EDAC-FAFEF1BD2897}"/>
          </ac:spMkLst>
        </pc:spChg>
        <pc:picChg chg="add mod">
          <ac:chgData name="Hadjivasili Bros" userId="c21ceb29c03c71bb" providerId="LiveId" clId="{7538C8ED-6394-49AF-9850-AD114DC5D48E}" dt="2022-07-25T09:23:47.536" v="337" actId="14100"/>
          <ac:picMkLst>
            <pc:docMk/>
            <pc:sldMk cId="474210858" sldId="290"/>
            <ac:picMk id="6" creationId="{DD9CFE13-4663-4560-F49F-6AFE2CCE9631}"/>
          </ac:picMkLst>
        </pc:picChg>
        <pc:picChg chg="add mod">
          <ac:chgData name="Hadjivasili Bros" userId="c21ceb29c03c71bb" providerId="LiveId" clId="{7538C8ED-6394-49AF-9850-AD114DC5D48E}" dt="2022-07-25T09:23:41.150" v="334" actId="1076"/>
          <ac:picMkLst>
            <pc:docMk/>
            <pc:sldMk cId="474210858" sldId="290"/>
            <ac:picMk id="8" creationId="{1CBD0926-6130-7F56-B1F1-7019B7CA7D8A}"/>
          </ac:picMkLst>
        </pc:picChg>
      </pc:sldChg>
      <pc:sldChg chg="addSp delSp modSp new del mod">
        <pc:chgData name="Hadjivasili Bros" userId="c21ceb29c03c71bb" providerId="LiveId" clId="{7538C8ED-6394-49AF-9850-AD114DC5D48E}" dt="2022-08-19T09:59:16.473" v="598" actId="47"/>
        <pc:sldMkLst>
          <pc:docMk/>
          <pc:sldMk cId="2566341433" sldId="291"/>
        </pc:sldMkLst>
        <pc:spChg chg="del">
          <ac:chgData name="Hadjivasili Bros" userId="c21ceb29c03c71bb" providerId="LiveId" clId="{7538C8ED-6394-49AF-9850-AD114DC5D48E}" dt="2022-07-25T09:23:56.258" v="342" actId="478"/>
          <ac:spMkLst>
            <pc:docMk/>
            <pc:sldMk cId="2566341433" sldId="291"/>
            <ac:spMk id="2" creationId="{FBD81057-5FB8-E2F9-4F12-139556C9759D}"/>
          </ac:spMkLst>
        </pc:spChg>
        <pc:spChg chg="del">
          <ac:chgData name="Hadjivasili Bros" userId="c21ceb29c03c71bb" providerId="LiveId" clId="{7538C8ED-6394-49AF-9850-AD114DC5D48E}" dt="2022-07-25T09:23:56.720" v="343" actId="478"/>
          <ac:spMkLst>
            <pc:docMk/>
            <pc:sldMk cId="2566341433" sldId="291"/>
            <ac:spMk id="3" creationId="{35F5FA80-B5CB-6A05-BE59-001761D1D5D7}"/>
          </ac:spMkLst>
        </pc:spChg>
        <pc:spChg chg="add del mod">
          <ac:chgData name="Hadjivasili Bros" userId="c21ceb29c03c71bb" providerId="LiveId" clId="{7538C8ED-6394-49AF-9850-AD114DC5D48E}" dt="2022-08-02T05:47:24.373" v="392" actId="21"/>
          <ac:spMkLst>
            <pc:docMk/>
            <pc:sldMk cId="2566341433" sldId="291"/>
            <ac:spMk id="4" creationId="{A65BCE35-4D15-3ACF-9F53-F4FC067130DE}"/>
          </ac:spMkLst>
        </pc:spChg>
        <pc:picChg chg="add mod">
          <ac:chgData name="Hadjivasili Bros" userId="c21ceb29c03c71bb" providerId="LiveId" clId="{7538C8ED-6394-49AF-9850-AD114DC5D48E}" dt="2022-07-25T09:24:07.568" v="346" actId="1076"/>
          <ac:picMkLst>
            <pc:docMk/>
            <pc:sldMk cId="2566341433" sldId="291"/>
            <ac:picMk id="6" creationId="{2E490DED-6012-7ED8-1BE8-2D68E0C0DD48}"/>
          </ac:picMkLst>
        </pc:picChg>
      </pc:sldChg>
      <pc:sldChg chg="addSp delSp modSp new mod">
        <pc:chgData name="Hadjivasili Bros" userId="c21ceb29c03c71bb" providerId="LiveId" clId="{7538C8ED-6394-49AF-9850-AD114DC5D48E}" dt="2022-08-19T10:42:18.784" v="608" actId="14100"/>
        <pc:sldMkLst>
          <pc:docMk/>
          <pc:sldMk cId="1999624168" sldId="292"/>
        </pc:sldMkLst>
        <pc:spChg chg="del">
          <ac:chgData name="Hadjivasili Bros" userId="c21ceb29c03c71bb" providerId="LiveId" clId="{7538C8ED-6394-49AF-9850-AD114DC5D48E}" dt="2022-08-02T05:47:45.268" v="410" actId="478"/>
          <ac:spMkLst>
            <pc:docMk/>
            <pc:sldMk cId="1999624168" sldId="292"/>
            <ac:spMk id="2" creationId="{809B5B9D-9FB2-9496-E017-3C4F37113CE8}"/>
          </ac:spMkLst>
        </pc:spChg>
        <pc:spChg chg="del">
          <ac:chgData name="Hadjivasili Bros" userId="c21ceb29c03c71bb" providerId="LiveId" clId="{7538C8ED-6394-49AF-9850-AD114DC5D48E}" dt="2022-08-02T05:47:45.825" v="411" actId="478"/>
          <ac:spMkLst>
            <pc:docMk/>
            <pc:sldMk cId="1999624168" sldId="292"/>
            <ac:spMk id="3" creationId="{702E835E-9C1A-CE51-B212-AE76E3A0B8F1}"/>
          </ac:spMkLst>
        </pc:spChg>
        <pc:spChg chg="add mod">
          <ac:chgData name="Hadjivasili Bros" userId="c21ceb29c03c71bb" providerId="LiveId" clId="{7538C8ED-6394-49AF-9850-AD114DC5D48E}" dt="2022-08-02T05:47:42.661" v="409" actId="20577"/>
          <ac:spMkLst>
            <pc:docMk/>
            <pc:sldMk cId="1999624168" sldId="292"/>
            <ac:spMk id="4" creationId="{4971DB2A-0D09-26EE-08DC-8AFBDA002126}"/>
          </ac:spMkLst>
        </pc:spChg>
        <pc:picChg chg="add mod">
          <ac:chgData name="Hadjivasili Bros" userId="c21ceb29c03c71bb" providerId="LiveId" clId="{7538C8ED-6394-49AF-9850-AD114DC5D48E}" dt="2022-08-19T10:42:13.019" v="606" actId="14100"/>
          <ac:picMkLst>
            <pc:docMk/>
            <pc:sldMk cId="1999624168" sldId="292"/>
            <ac:picMk id="6" creationId="{37266244-EA1B-CF7B-E34C-B50C029B2EA1}"/>
          </ac:picMkLst>
        </pc:picChg>
        <pc:picChg chg="add mod">
          <ac:chgData name="Hadjivasili Bros" userId="c21ceb29c03c71bb" providerId="LiveId" clId="{7538C8ED-6394-49AF-9850-AD114DC5D48E}" dt="2022-08-19T10:42:18.784" v="608" actId="14100"/>
          <ac:picMkLst>
            <pc:docMk/>
            <pc:sldMk cId="1999624168" sldId="292"/>
            <ac:picMk id="8" creationId="{C7393FD9-4B69-91A5-F7FA-EE2E22289BB1}"/>
          </ac:picMkLst>
        </pc:picChg>
      </pc:sldChg>
      <pc:sldChg chg="new del">
        <pc:chgData name="Hadjivasili Bros" userId="c21ceb29c03c71bb" providerId="LiveId" clId="{7538C8ED-6394-49AF-9850-AD114DC5D48E}" dt="2022-08-10T07:37:07.768" v="547" actId="47"/>
        <pc:sldMkLst>
          <pc:docMk/>
          <pc:sldMk cId="492083951" sldId="293"/>
        </pc:sldMkLst>
      </pc:sldChg>
      <pc:sldChg chg="modSp add del mod">
        <pc:chgData name="Hadjivasili Bros" userId="c21ceb29c03c71bb" providerId="LiveId" clId="{7538C8ED-6394-49AF-9850-AD114DC5D48E}" dt="2022-08-10T07:37:15.723" v="548" actId="2696"/>
        <pc:sldMkLst>
          <pc:docMk/>
          <pc:sldMk cId="2409146644" sldId="294"/>
        </pc:sldMkLst>
        <pc:spChg chg="mod">
          <ac:chgData name="Hadjivasili Bros" userId="c21ceb29c03c71bb" providerId="LiveId" clId="{7538C8ED-6394-49AF-9850-AD114DC5D48E}" dt="2022-08-10T07:35:55.098" v="476" actId="20577"/>
          <ac:spMkLst>
            <pc:docMk/>
            <pc:sldMk cId="2409146644" sldId="294"/>
            <ac:spMk id="4" creationId="{4C4F4845-EB3C-9919-7CCC-90419E99CC13}"/>
          </ac:spMkLst>
        </pc:spChg>
      </pc:sldChg>
      <pc:sldChg chg="addSp modSp new del">
        <pc:chgData name="Hadjivasili Bros" userId="c21ceb29c03c71bb" providerId="LiveId" clId="{7538C8ED-6394-49AF-9850-AD114DC5D48E}" dt="2022-08-10T07:36:11.833" v="480" actId="47"/>
        <pc:sldMkLst>
          <pc:docMk/>
          <pc:sldMk cId="3825103094" sldId="295"/>
        </pc:sldMkLst>
        <pc:spChg chg="add mod">
          <ac:chgData name="Hadjivasili Bros" userId="c21ceb29c03c71bb" providerId="LiveId" clId="{7538C8ED-6394-49AF-9850-AD114DC5D48E}" dt="2022-08-10T07:36:05.575" v="478"/>
          <ac:spMkLst>
            <pc:docMk/>
            <pc:sldMk cId="3825103094" sldId="295"/>
            <ac:spMk id="4" creationId="{CE2C11CD-9806-0ACF-0636-5699277756F3}"/>
          </ac:spMkLst>
        </pc:spChg>
      </pc:sldChg>
      <pc:sldChg chg="modSp add del mod">
        <pc:chgData name="Hadjivasili Bros" userId="c21ceb29c03c71bb" providerId="LiveId" clId="{7538C8ED-6394-49AF-9850-AD114DC5D48E}" dt="2022-08-10T07:37:15.723" v="548" actId="2696"/>
        <pc:sldMkLst>
          <pc:docMk/>
          <pc:sldMk cId="415209025" sldId="296"/>
        </pc:sldMkLst>
        <pc:graphicFrameChg chg="modGraphic">
          <ac:chgData name="Hadjivasili Bros" userId="c21ceb29c03c71bb" providerId="LiveId" clId="{7538C8ED-6394-49AF-9850-AD114DC5D48E}" dt="2022-08-10T07:36:36.266" v="515" actId="20577"/>
          <ac:graphicFrameMkLst>
            <pc:docMk/>
            <pc:sldMk cId="415209025" sldId="296"/>
            <ac:graphicFrameMk id="6" creationId="{E96EC217-3D00-530B-5B57-5D68FFA7DE75}"/>
          </ac:graphicFrameMkLst>
        </pc:graphicFrameChg>
      </pc:sldChg>
      <pc:sldChg chg="new del">
        <pc:chgData name="Hadjivasili Bros" userId="c21ceb29c03c71bb" providerId="LiveId" clId="{7538C8ED-6394-49AF-9850-AD114DC5D48E}" dt="2022-08-10T07:36:58.596" v="546" actId="47"/>
        <pc:sldMkLst>
          <pc:docMk/>
          <pc:sldMk cId="3775459846" sldId="297"/>
        </pc:sldMkLst>
      </pc:sldChg>
      <pc:sldChg chg="modSp add del mod">
        <pc:chgData name="Hadjivasili Bros" userId="c21ceb29c03c71bb" providerId="LiveId" clId="{7538C8ED-6394-49AF-9850-AD114DC5D48E}" dt="2022-08-10T07:37:15.723" v="548" actId="2696"/>
        <pc:sldMkLst>
          <pc:docMk/>
          <pc:sldMk cId="1222209907" sldId="298"/>
        </pc:sldMkLst>
        <pc:graphicFrameChg chg="modGraphic">
          <ac:chgData name="Hadjivasili Bros" userId="c21ceb29c03c71bb" providerId="LiveId" clId="{7538C8ED-6394-49AF-9850-AD114DC5D48E}" dt="2022-08-10T07:36:56.346" v="545" actId="20577"/>
          <ac:graphicFrameMkLst>
            <pc:docMk/>
            <pc:sldMk cId="1222209907" sldId="298"/>
            <ac:graphicFrameMk id="6" creationId="{E96EC217-3D00-530B-5B57-5D68FFA7DE75}"/>
          </ac:graphicFrameMkLst>
        </pc:graphicFrameChg>
      </pc:sldChg>
    </pc:docChg>
  </pc:docChgLst>
  <pc:docChgLst>
    <pc:chgData name="Hadjivasili Bros" userId="c21ceb29c03c71bb" providerId="LiveId" clId="{BE50A158-D1C1-4E75-80AA-96853EB60787}"/>
    <pc:docChg chg="undo custSel addSld delSld modSld sldOrd">
      <pc:chgData name="Hadjivasili Bros" userId="c21ceb29c03c71bb" providerId="LiveId" clId="{BE50A158-D1C1-4E75-80AA-96853EB60787}" dt="2023-05-11T07:00:34.162" v="1410" actId="113"/>
      <pc:docMkLst>
        <pc:docMk/>
      </pc:docMkLst>
      <pc:sldChg chg="addSp delSp modSp mod">
        <pc:chgData name="Hadjivasili Bros" userId="c21ceb29c03c71bb" providerId="LiveId" clId="{BE50A158-D1C1-4E75-80AA-96853EB60787}" dt="2023-03-17T13:40:53.739" v="832" actId="20577"/>
        <pc:sldMkLst>
          <pc:docMk/>
          <pc:sldMk cId="3379179054" sldId="256"/>
        </pc:sldMkLst>
        <pc:spChg chg="add del">
          <ac:chgData name="Hadjivasili Bros" userId="c21ceb29c03c71bb" providerId="LiveId" clId="{BE50A158-D1C1-4E75-80AA-96853EB60787}" dt="2022-11-29T13:42:45.042" v="455" actId="478"/>
          <ac:spMkLst>
            <pc:docMk/>
            <pc:sldMk cId="3379179054" sldId="256"/>
            <ac:spMk id="4" creationId="{E08DB6BF-509A-9A40-BC12-D2B2B50B82B9}"/>
          </ac:spMkLst>
        </pc:spChg>
        <pc:spChg chg="add del mod">
          <ac:chgData name="Hadjivasili Bros" userId="c21ceb29c03c71bb" providerId="LiveId" clId="{BE50A158-D1C1-4E75-80AA-96853EB60787}" dt="2023-03-17T13:40:53.739" v="832" actId="20577"/>
          <ac:spMkLst>
            <pc:docMk/>
            <pc:sldMk cId="3379179054" sldId="256"/>
            <ac:spMk id="7" creationId="{A3864DB2-A980-557A-C05B-08429886FC9E}"/>
          </ac:spMkLst>
        </pc:spChg>
        <pc:picChg chg="add mod">
          <ac:chgData name="Hadjivasili Bros" userId="c21ceb29c03c71bb" providerId="LiveId" clId="{BE50A158-D1C1-4E75-80AA-96853EB60787}" dt="2022-11-03T10:09:08.178" v="281" actId="14100"/>
          <ac:picMkLst>
            <pc:docMk/>
            <pc:sldMk cId="3379179054" sldId="256"/>
            <ac:picMk id="3" creationId="{726B7FF5-3EE1-4112-6991-A3AA3A7F1A83}"/>
          </ac:picMkLst>
        </pc:picChg>
        <pc:picChg chg="add del mod">
          <ac:chgData name="Hadjivasili Bros" userId="c21ceb29c03c71bb" providerId="LiveId" clId="{BE50A158-D1C1-4E75-80AA-96853EB60787}" dt="2022-10-19T08:41:11.309" v="79" actId="478"/>
          <ac:picMkLst>
            <pc:docMk/>
            <pc:sldMk cId="3379179054" sldId="256"/>
            <ac:picMk id="3" creationId="{B55B0FCA-1641-157F-C8A6-563069DD70A1}"/>
          </ac:picMkLst>
        </pc:picChg>
        <pc:picChg chg="add del mod">
          <ac:chgData name="Hadjivasili Bros" userId="c21ceb29c03c71bb" providerId="LiveId" clId="{BE50A158-D1C1-4E75-80AA-96853EB60787}" dt="2022-10-19T08:44:10.109" v="84" actId="478"/>
          <ac:picMkLst>
            <pc:docMk/>
            <pc:sldMk cId="3379179054" sldId="256"/>
            <ac:picMk id="4" creationId="{55891B92-D612-8A8A-160F-8FCC6DFFAA2F}"/>
          </ac:picMkLst>
        </pc:picChg>
        <pc:picChg chg="del">
          <ac:chgData name="Hadjivasili Bros" userId="c21ceb29c03c71bb" providerId="LiveId" clId="{BE50A158-D1C1-4E75-80AA-96853EB60787}" dt="2022-10-19T07:41:36.178" v="10" actId="478"/>
          <ac:picMkLst>
            <pc:docMk/>
            <pc:sldMk cId="3379179054" sldId="256"/>
            <ac:picMk id="5" creationId="{960BD439-6753-ED9C-15FD-E3650BE33E2F}"/>
          </ac:picMkLst>
        </pc:picChg>
        <pc:picChg chg="add del mod">
          <ac:chgData name="Hadjivasili Bros" userId="c21ceb29c03c71bb" providerId="LiveId" clId="{BE50A158-D1C1-4E75-80AA-96853EB60787}" dt="2022-11-03T10:08:30.278" v="274" actId="478"/>
          <ac:picMkLst>
            <pc:docMk/>
            <pc:sldMk cId="3379179054" sldId="256"/>
            <ac:picMk id="6" creationId="{3BA1B67A-1460-EB44-25E9-85115CCA43C2}"/>
          </ac:picMkLst>
        </pc:picChg>
      </pc:sldChg>
      <pc:sldChg chg="addSp delSp modSp mod">
        <pc:chgData name="Hadjivasili Bros" userId="c21ceb29c03c71bb" providerId="LiveId" clId="{BE50A158-D1C1-4E75-80AA-96853EB60787}" dt="2023-04-24T14:05:09.421" v="1341" actId="20577"/>
        <pc:sldMkLst>
          <pc:docMk/>
          <pc:sldMk cId="1144986897" sldId="257"/>
        </pc:sldMkLst>
        <pc:spChg chg="mod">
          <ac:chgData name="Hadjivasili Bros" userId="c21ceb29c03c71bb" providerId="LiveId" clId="{BE50A158-D1C1-4E75-80AA-96853EB60787}" dt="2023-04-24T14:04:22.882" v="1318" actId="1076"/>
          <ac:spMkLst>
            <pc:docMk/>
            <pc:sldMk cId="1144986897" sldId="257"/>
            <ac:spMk id="5" creationId="{C5C88F2B-A6E8-811A-BFE2-5CF61CC33BD1}"/>
          </ac:spMkLst>
        </pc:spChg>
        <pc:spChg chg="mod">
          <ac:chgData name="Hadjivasili Bros" userId="c21ceb29c03c71bb" providerId="LiveId" clId="{BE50A158-D1C1-4E75-80AA-96853EB60787}" dt="2023-03-17T13:40:47.530" v="828" actId="20577"/>
          <ac:spMkLst>
            <pc:docMk/>
            <pc:sldMk cId="1144986897" sldId="257"/>
            <ac:spMk id="6" creationId="{8A3419E4-66EB-0AB3-9ADC-A7F60F14DC9B}"/>
          </ac:spMkLst>
        </pc:spChg>
        <pc:spChg chg="mod">
          <ac:chgData name="Hadjivasili Bros" userId="c21ceb29c03c71bb" providerId="LiveId" clId="{BE50A158-D1C1-4E75-80AA-96853EB60787}" dt="2023-04-24T14:05:09.421" v="1341" actId="20577"/>
          <ac:spMkLst>
            <pc:docMk/>
            <pc:sldMk cId="1144986897" sldId="257"/>
            <ac:spMk id="18" creationId="{29820D87-D44C-3D31-ACEE-7185734F3981}"/>
          </ac:spMkLst>
        </pc:spChg>
        <pc:picChg chg="add del mod">
          <ac:chgData name="Hadjivasili Bros" userId="c21ceb29c03c71bb" providerId="LiveId" clId="{BE50A158-D1C1-4E75-80AA-96853EB60787}" dt="2022-10-19T07:43:19.626" v="26" actId="478"/>
          <ac:picMkLst>
            <pc:docMk/>
            <pc:sldMk cId="1144986897" sldId="257"/>
            <ac:picMk id="3" creationId="{62D463D5-DFED-B75E-AC5A-D699B68655EA}"/>
          </ac:picMkLst>
        </pc:picChg>
        <pc:picChg chg="add del mod">
          <ac:chgData name="Hadjivasili Bros" userId="c21ceb29c03c71bb" providerId="LiveId" clId="{BE50A158-D1C1-4E75-80AA-96853EB60787}" dt="2022-11-03T10:10:55.858" v="303" actId="478"/>
          <ac:picMkLst>
            <pc:docMk/>
            <pc:sldMk cId="1144986897" sldId="257"/>
            <ac:picMk id="3" creationId="{63CB2402-F992-1A4C-429E-722ECBA4DD63}"/>
          </ac:picMkLst>
        </pc:picChg>
        <pc:picChg chg="add mod">
          <ac:chgData name="Hadjivasili Bros" userId="c21ceb29c03c71bb" providerId="LiveId" clId="{BE50A158-D1C1-4E75-80AA-96853EB60787}" dt="2023-04-24T14:04:15.167" v="1316" actId="1076"/>
          <ac:picMkLst>
            <pc:docMk/>
            <pc:sldMk cId="1144986897" sldId="257"/>
            <ac:picMk id="4" creationId="{0D9F5884-789F-7A0F-0F0F-50C607A4748E}"/>
          </ac:picMkLst>
        </pc:picChg>
        <pc:picChg chg="del">
          <ac:chgData name="Hadjivasili Bros" userId="c21ceb29c03c71bb" providerId="LiveId" clId="{BE50A158-D1C1-4E75-80AA-96853EB60787}" dt="2022-10-19T07:42:50.272" v="17" actId="478"/>
          <ac:picMkLst>
            <pc:docMk/>
            <pc:sldMk cId="1144986897" sldId="257"/>
            <ac:picMk id="4" creationId="{34F3A121-D289-FE2F-B061-CBFD5A594794}"/>
          </ac:picMkLst>
        </pc:picChg>
        <pc:picChg chg="add mod">
          <ac:chgData name="Hadjivasili Bros" userId="c21ceb29c03c71bb" providerId="LiveId" clId="{BE50A158-D1C1-4E75-80AA-96853EB60787}" dt="2023-04-24T14:04:17.156" v="1317" actId="1076"/>
          <ac:picMkLst>
            <pc:docMk/>
            <pc:sldMk cId="1144986897" sldId="257"/>
            <ac:picMk id="7" creationId="{1947437C-7AED-CECF-1D65-29276B88488F}"/>
          </ac:picMkLst>
        </pc:picChg>
        <pc:picChg chg="add del mod">
          <ac:chgData name="Hadjivasili Bros" userId="c21ceb29c03c71bb" providerId="LiveId" clId="{BE50A158-D1C1-4E75-80AA-96853EB60787}" dt="2022-10-19T07:43:48.623" v="34" actId="478"/>
          <ac:picMkLst>
            <pc:docMk/>
            <pc:sldMk cId="1144986897" sldId="257"/>
            <ac:picMk id="8" creationId="{05697C7B-646B-3FFB-C277-B0C43DFED5F3}"/>
          </ac:picMkLst>
        </pc:picChg>
        <pc:picChg chg="del">
          <ac:chgData name="Hadjivasili Bros" userId="c21ceb29c03c71bb" providerId="LiveId" clId="{BE50A158-D1C1-4E75-80AA-96853EB60787}" dt="2022-10-19T07:42:50.900" v="18" actId="478"/>
          <ac:picMkLst>
            <pc:docMk/>
            <pc:sldMk cId="1144986897" sldId="257"/>
            <ac:picMk id="9" creationId="{3012071B-CACB-7A46-EDAB-188103EDFCBC}"/>
          </ac:picMkLst>
        </pc:picChg>
        <pc:picChg chg="del">
          <ac:chgData name="Hadjivasili Bros" userId="c21ceb29c03c71bb" providerId="LiveId" clId="{BE50A158-D1C1-4E75-80AA-96853EB60787}" dt="2022-10-19T07:42:51.607" v="19" actId="478"/>
          <ac:picMkLst>
            <pc:docMk/>
            <pc:sldMk cId="1144986897" sldId="257"/>
            <ac:picMk id="10" creationId="{C46FACD5-EF30-19B4-F22A-70A6992886AF}"/>
          </ac:picMkLst>
        </pc:picChg>
        <pc:picChg chg="add del mod">
          <ac:chgData name="Hadjivasili Bros" userId="c21ceb29c03c71bb" providerId="LiveId" clId="{BE50A158-D1C1-4E75-80AA-96853EB60787}" dt="2022-10-19T08:45:04.633" v="92" actId="478"/>
          <ac:picMkLst>
            <pc:docMk/>
            <pc:sldMk cId="1144986897" sldId="257"/>
            <ac:picMk id="12" creationId="{39D6E9E2-B546-0C16-0247-E8DCAE5D251E}"/>
          </ac:picMkLst>
        </pc:picChg>
      </pc:sldChg>
      <pc:sldChg chg="modSp del mod">
        <pc:chgData name="Hadjivasili Bros" userId="c21ceb29c03c71bb" providerId="LiveId" clId="{BE50A158-D1C1-4E75-80AA-96853EB60787}" dt="2023-04-20T11:11:50.589" v="1272" actId="2696"/>
        <pc:sldMkLst>
          <pc:docMk/>
          <pc:sldMk cId="501286610" sldId="258"/>
        </pc:sldMkLst>
        <pc:spChg chg="mod">
          <ac:chgData name="Hadjivasili Bros" userId="c21ceb29c03c71bb" providerId="LiveId" clId="{BE50A158-D1C1-4E75-80AA-96853EB60787}" dt="2023-03-17T13:40:45.147" v="826" actId="20577"/>
          <ac:spMkLst>
            <pc:docMk/>
            <pc:sldMk cId="501286610" sldId="258"/>
            <ac:spMk id="7" creationId="{C5560D9A-075C-96AB-F863-F16BF846821D}"/>
          </ac:spMkLst>
        </pc:spChg>
      </pc:sldChg>
      <pc:sldChg chg="add">
        <pc:chgData name="Hadjivasili Bros" userId="c21ceb29c03c71bb" providerId="LiveId" clId="{BE50A158-D1C1-4E75-80AA-96853EB60787}" dt="2023-04-20T11:11:55.339" v="1275"/>
        <pc:sldMkLst>
          <pc:docMk/>
          <pc:sldMk cId="3633480510" sldId="258"/>
        </pc:sldMkLst>
      </pc:sldChg>
      <pc:sldChg chg="addSp delSp modSp del mod">
        <pc:chgData name="Hadjivasili Bros" userId="c21ceb29c03c71bb" providerId="LiveId" clId="{BE50A158-D1C1-4E75-80AA-96853EB60787}" dt="2022-11-02T08:50:54.225" v="271" actId="47"/>
        <pc:sldMkLst>
          <pc:docMk/>
          <pc:sldMk cId="4220768914" sldId="261"/>
        </pc:sldMkLst>
        <pc:spChg chg="add del mod">
          <ac:chgData name="Hadjivasili Bros" userId="c21ceb29c03c71bb" providerId="LiveId" clId="{BE50A158-D1C1-4E75-80AA-96853EB60787}" dt="2022-10-19T07:44:10.510" v="41" actId="478"/>
          <ac:spMkLst>
            <pc:docMk/>
            <pc:sldMk cId="4220768914" sldId="261"/>
            <ac:spMk id="3" creationId="{55614639-3294-7CB9-2273-04BE388D606D}"/>
          </ac:spMkLst>
        </pc:spChg>
        <pc:picChg chg="add mod">
          <ac:chgData name="Hadjivasili Bros" userId="c21ceb29c03c71bb" providerId="LiveId" clId="{BE50A158-D1C1-4E75-80AA-96853EB60787}" dt="2022-10-19T07:44:20.153" v="46" actId="1076"/>
          <ac:picMkLst>
            <pc:docMk/>
            <pc:sldMk cId="4220768914" sldId="261"/>
            <ac:picMk id="5" creationId="{00B9ADFA-FC35-3B58-8EE3-1262E323DB99}"/>
          </ac:picMkLst>
        </pc:picChg>
        <pc:picChg chg="del">
          <ac:chgData name="Hadjivasili Bros" userId="c21ceb29c03c71bb" providerId="LiveId" clId="{BE50A158-D1C1-4E75-80AA-96853EB60787}" dt="2022-10-19T07:44:01.102" v="40" actId="478"/>
          <ac:picMkLst>
            <pc:docMk/>
            <pc:sldMk cId="4220768914" sldId="261"/>
            <ac:picMk id="7" creationId="{A57F1D8A-4E02-9B6D-F854-B4392ED4598F}"/>
          </ac:picMkLst>
        </pc:picChg>
      </pc:sldChg>
      <pc:sldChg chg="modSp del mod">
        <pc:chgData name="Hadjivasili Bros" userId="c21ceb29c03c71bb" providerId="LiveId" clId="{BE50A158-D1C1-4E75-80AA-96853EB60787}" dt="2023-03-13T08:14:23.218" v="720" actId="47"/>
        <pc:sldMkLst>
          <pc:docMk/>
          <pc:sldMk cId="564972621" sldId="262"/>
        </pc:sldMkLst>
        <pc:spChg chg="mod">
          <ac:chgData name="Hadjivasili Bros" userId="c21ceb29c03c71bb" providerId="LiveId" clId="{BE50A158-D1C1-4E75-80AA-96853EB60787}" dt="2022-11-03T10:21:16.277" v="359" actId="20577"/>
          <ac:spMkLst>
            <pc:docMk/>
            <pc:sldMk cId="564972621" sldId="262"/>
            <ac:spMk id="4" creationId="{7B33C1A9-CCE8-7FA3-688F-CBFB42F9988F}"/>
          </ac:spMkLst>
        </pc:spChg>
      </pc:sldChg>
      <pc:sldChg chg="del">
        <pc:chgData name="Hadjivasili Bros" userId="c21ceb29c03c71bb" providerId="LiveId" clId="{BE50A158-D1C1-4E75-80AA-96853EB60787}" dt="2023-03-13T08:14:21.718" v="719" actId="47"/>
        <pc:sldMkLst>
          <pc:docMk/>
          <pc:sldMk cId="3427962846" sldId="263"/>
        </pc:sldMkLst>
      </pc:sldChg>
      <pc:sldChg chg="modSp del mod">
        <pc:chgData name="Hadjivasili Bros" userId="c21ceb29c03c71bb" providerId="LiveId" clId="{BE50A158-D1C1-4E75-80AA-96853EB60787}" dt="2023-04-07T09:38:58.383" v="1199" actId="47"/>
        <pc:sldMkLst>
          <pc:docMk/>
          <pc:sldMk cId="3683084512" sldId="268"/>
        </pc:sldMkLst>
        <pc:spChg chg="mod">
          <ac:chgData name="Hadjivasili Bros" userId="c21ceb29c03c71bb" providerId="LiveId" clId="{BE50A158-D1C1-4E75-80AA-96853EB60787}" dt="2023-03-17T13:40:42.785" v="824" actId="20577"/>
          <ac:spMkLst>
            <pc:docMk/>
            <pc:sldMk cId="3683084512" sldId="268"/>
            <ac:spMk id="4" creationId="{3C395AF6-EE17-C543-D484-89829ACC1DB2}"/>
          </ac:spMkLst>
        </pc:spChg>
      </pc:sldChg>
      <pc:sldChg chg="addSp delSp modSp mod">
        <pc:chgData name="Hadjivasili Bros" userId="c21ceb29c03c71bb" providerId="LiveId" clId="{BE50A158-D1C1-4E75-80AA-96853EB60787}" dt="2023-04-07T09:39:31.106" v="1207" actId="478"/>
        <pc:sldMkLst>
          <pc:docMk/>
          <pc:sldMk cId="4266269297" sldId="270"/>
        </pc:sldMkLst>
        <pc:spChg chg="mod">
          <ac:chgData name="Hadjivasili Bros" userId="c21ceb29c03c71bb" providerId="LiveId" clId="{BE50A158-D1C1-4E75-80AA-96853EB60787}" dt="2023-03-17T13:40:14.129" v="809" actId="20577"/>
          <ac:spMkLst>
            <pc:docMk/>
            <pc:sldMk cId="4266269297" sldId="270"/>
            <ac:spMk id="4" creationId="{4F42ABE0-A7C8-E29E-6588-11D83B5E983C}"/>
          </ac:spMkLst>
        </pc:spChg>
        <pc:picChg chg="add del">
          <ac:chgData name="Hadjivasili Bros" userId="c21ceb29c03c71bb" providerId="LiveId" clId="{BE50A158-D1C1-4E75-80AA-96853EB60787}" dt="2023-04-07T09:39:31.106" v="1207" actId="478"/>
          <ac:picMkLst>
            <pc:docMk/>
            <pc:sldMk cId="4266269297" sldId="270"/>
            <ac:picMk id="6" creationId="{61CE3433-F495-3F02-B8B3-F249CE44EC25}"/>
          </ac:picMkLst>
        </pc:picChg>
        <pc:picChg chg="add del">
          <ac:chgData name="Hadjivasili Bros" userId="c21ceb29c03c71bb" providerId="LiveId" clId="{BE50A158-D1C1-4E75-80AA-96853EB60787}" dt="2023-04-07T09:39:30.587" v="1206" actId="478"/>
          <ac:picMkLst>
            <pc:docMk/>
            <pc:sldMk cId="4266269297" sldId="270"/>
            <ac:picMk id="8" creationId="{A24FA10B-E5A2-7457-4CE0-0EE155D1D3AA}"/>
          </ac:picMkLst>
        </pc:picChg>
        <pc:picChg chg="mod">
          <ac:chgData name="Hadjivasili Bros" userId="c21ceb29c03c71bb" providerId="LiveId" clId="{BE50A158-D1C1-4E75-80AA-96853EB60787}" dt="2023-04-07T09:39:30.131" v="1205" actId="1076"/>
          <ac:picMkLst>
            <pc:docMk/>
            <pc:sldMk cId="4266269297" sldId="270"/>
            <ac:picMk id="10" creationId="{BA65AE64-01FB-27BC-EFBB-38CA8D56F6FF}"/>
          </ac:picMkLst>
        </pc:picChg>
        <pc:picChg chg="mod">
          <ac:chgData name="Hadjivasili Bros" userId="c21ceb29c03c71bb" providerId="LiveId" clId="{BE50A158-D1C1-4E75-80AA-96853EB60787}" dt="2023-04-07T09:39:29.753" v="1204" actId="1076"/>
          <ac:picMkLst>
            <pc:docMk/>
            <pc:sldMk cId="4266269297" sldId="270"/>
            <ac:picMk id="12" creationId="{C3ECAB2A-8AA3-39FB-4180-A73DAFF5C723}"/>
          </ac:picMkLst>
        </pc:picChg>
      </pc:sldChg>
      <pc:sldChg chg="modSp mod">
        <pc:chgData name="Hadjivasili Bros" userId="c21ceb29c03c71bb" providerId="LiveId" clId="{BE50A158-D1C1-4E75-80AA-96853EB60787}" dt="2023-03-17T13:40:10.766" v="807" actId="20577"/>
        <pc:sldMkLst>
          <pc:docMk/>
          <pc:sldMk cId="3608041732" sldId="271"/>
        </pc:sldMkLst>
        <pc:spChg chg="mod">
          <ac:chgData name="Hadjivasili Bros" userId="c21ceb29c03c71bb" providerId="LiveId" clId="{BE50A158-D1C1-4E75-80AA-96853EB60787}" dt="2023-03-17T13:40:10.766" v="807" actId="20577"/>
          <ac:spMkLst>
            <pc:docMk/>
            <pc:sldMk cId="3608041732" sldId="271"/>
            <ac:spMk id="4" creationId="{C0355C78-5D4E-2261-6798-B2A6030571A9}"/>
          </ac:spMkLst>
        </pc:spChg>
      </pc:sldChg>
      <pc:sldChg chg="modSp mod">
        <pc:chgData name="Hadjivasili Bros" userId="c21ceb29c03c71bb" providerId="LiveId" clId="{BE50A158-D1C1-4E75-80AA-96853EB60787}" dt="2023-03-17T13:40:01.861" v="803" actId="20577"/>
        <pc:sldMkLst>
          <pc:docMk/>
          <pc:sldMk cId="2399864667" sldId="272"/>
        </pc:sldMkLst>
        <pc:spChg chg="mod">
          <ac:chgData name="Hadjivasili Bros" userId="c21ceb29c03c71bb" providerId="LiveId" clId="{BE50A158-D1C1-4E75-80AA-96853EB60787}" dt="2023-03-17T13:40:01.861" v="803" actId="20577"/>
          <ac:spMkLst>
            <pc:docMk/>
            <pc:sldMk cId="2399864667" sldId="272"/>
            <ac:spMk id="4" creationId="{F48C6284-0625-3FB1-9AD8-3D246CD7AD5A}"/>
          </ac:spMkLst>
        </pc:spChg>
      </pc:sldChg>
      <pc:sldChg chg="addSp modSp mod">
        <pc:chgData name="Hadjivasili Bros" userId="c21ceb29c03c71bb" providerId="LiveId" clId="{BE50A158-D1C1-4E75-80AA-96853EB60787}" dt="2023-05-11T07:00:34.162" v="1410" actId="113"/>
        <pc:sldMkLst>
          <pc:docMk/>
          <pc:sldMk cId="4259197027" sldId="273"/>
        </pc:sldMkLst>
        <pc:spChg chg="add mod">
          <ac:chgData name="Hadjivasili Bros" userId="c21ceb29c03c71bb" providerId="LiveId" clId="{BE50A158-D1C1-4E75-80AA-96853EB60787}" dt="2023-04-05T05:38:34.683" v="953" actId="14100"/>
          <ac:spMkLst>
            <pc:docMk/>
            <pc:sldMk cId="4259197027" sldId="273"/>
            <ac:spMk id="2" creationId="{747987A3-DD5D-83B3-FDD0-0BE672D44738}"/>
          </ac:spMkLst>
        </pc:spChg>
        <pc:spChg chg="add mod">
          <ac:chgData name="Hadjivasili Bros" userId="c21ceb29c03c71bb" providerId="LiveId" clId="{BE50A158-D1C1-4E75-80AA-96853EB60787}" dt="2023-03-24T11:59:51.411" v="879" actId="1076"/>
          <ac:spMkLst>
            <pc:docMk/>
            <pc:sldMk cId="4259197027" sldId="273"/>
            <ac:spMk id="3" creationId="{9852710D-8A4E-BAC8-3336-D050966952A6}"/>
          </ac:spMkLst>
        </pc:spChg>
        <pc:spChg chg="mod">
          <ac:chgData name="Hadjivasili Bros" userId="c21ceb29c03c71bb" providerId="LiveId" clId="{BE50A158-D1C1-4E75-80AA-96853EB60787}" dt="2023-03-17T13:39:58.600" v="801" actId="20577"/>
          <ac:spMkLst>
            <pc:docMk/>
            <pc:sldMk cId="4259197027" sldId="273"/>
            <ac:spMk id="4" creationId="{4C4F4845-EB3C-9919-7CCC-90419E99CC13}"/>
          </ac:spMkLst>
        </pc:spChg>
        <pc:graphicFrameChg chg="mod modGraphic">
          <ac:chgData name="Hadjivasili Bros" userId="c21ceb29c03c71bb" providerId="LiveId" clId="{BE50A158-D1C1-4E75-80AA-96853EB60787}" dt="2023-05-11T07:00:34.162" v="1410" actId="113"/>
          <ac:graphicFrameMkLst>
            <pc:docMk/>
            <pc:sldMk cId="4259197027" sldId="273"/>
            <ac:graphicFrameMk id="6" creationId="{E96EC217-3D00-530B-5B57-5D68FFA7DE75}"/>
          </ac:graphicFrameMkLst>
        </pc:graphicFrameChg>
      </pc:sldChg>
      <pc:sldChg chg="addSp delSp modSp mod">
        <pc:chgData name="Hadjivasili Bros" userId="c21ceb29c03c71bb" providerId="LiveId" clId="{BE50A158-D1C1-4E75-80AA-96853EB60787}" dt="2023-04-07T09:40:26.795" v="1243" actId="242"/>
        <pc:sldMkLst>
          <pc:docMk/>
          <pc:sldMk cId="992454651" sldId="274"/>
        </pc:sldMkLst>
        <pc:spChg chg="add del mod">
          <ac:chgData name="Hadjivasili Bros" userId="c21ceb29c03c71bb" providerId="LiveId" clId="{BE50A158-D1C1-4E75-80AA-96853EB60787}" dt="2023-03-24T11:59:09.502" v="849" actId="21"/>
          <ac:spMkLst>
            <pc:docMk/>
            <pc:sldMk cId="992454651" sldId="274"/>
            <ac:spMk id="2" creationId="{AC53AF19-6B58-80DC-89F0-01A37D88166A}"/>
          </ac:spMkLst>
        </pc:spChg>
        <pc:spChg chg="mod">
          <ac:chgData name="Hadjivasili Bros" userId="c21ceb29c03c71bb" providerId="LiveId" clId="{BE50A158-D1C1-4E75-80AA-96853EB60787}" dt="2023-03-17T13:39:47.697" v="797" actId="20577"/>
          <ac:spMkLst>
            <pc:docMk/>
            <pc:sldMk cId="992454651" sldId="274"/>
            <ac:spMk id="4" creationId="{FA04D697-2D1E-1E68-3D5E-9360FF5288AC}"/>
          </ac:spMkLst>
        </pc:spChg>
        <pc:graphicFrameChg chg="mod modGraphic">
          <ac:chgData name="Hadjivasili Bros" userId="c21ceb29c03c71bb" providerId="LiveId" clId="{BE50A158-D1C1-4E75-80AA-96853EB60787}" dt="2023-04-07T09:40:26.795" v="1243" actId="242"/>
          <ac:graphicFrameMkLst>
            <pc:docMk/>
            <pc:sldMk cId="992454651" sldId="274"/>
            <ac:graphicFrameMk id="5" creationId="{62BDBE7F-DA1A-CD2B-12D0-03A34795016C}"/>
          </ac:graphicFrameMkLst>
        </pc:graphicFrameChg>
      </pc:sldChg>
      <pc:sldChg chg="addSp delSp modSp mod">
        <pc:chgData name="Hadjivasili Bros" userId="c21ceb29c03c71bb" providerId="LiveId" clId="{BE50A158-D1C1-4E75-80AA-96853EB60787}" dt="2023-03-17T13:40:35.165" v="818" actId="20577"/>
        <pc:sldMkLst>
          <pc:docMk/>
          <pc:sldMk cId="3448749974" sldId="276"/>
        </pc:sldMkLst>
        <pc:spChg chg="mod">
          <ac:chgData name="Hadjivasili Bros" userId="c21ceb29c03c71bb" providerId="LiveId" clId="{BE50A158-D1C1-4E75-80AA-96853EB60787}" dt="2023-03-17T13:40:35.165" v="818" actId="20577"/>
          <ac:spMkLst>
            <pc:docMk/>
            <pc:sldMk cId="3448749974" sldId="276"/>
            <ac:spMk id="5" creationId="{DB2204C7-B3BA-DFD5-0D5E-B0A7236502F6}"/>
          </ac:spMkLst>
        </pc:spChg>
        <pc:picChg chg="add mod">
          <ac:chgData name="Hadjivasili Bros" userId="c21ceb29c03c71bb" providerId="LiveId" clId="{BE50A158-D1C1-4E75-80AA-96853EB60787}" dt="2022-11-03T10:21:08.911" v="357" actId="14100"/>
          <ac:picMkLst>
            <pc:docMk/>
            <pc:sldMk cId="3448749974" sldId="276"/>
            <ac:picMk id="2" creationId="{26888186-2DF7-B9FC-6FA6-586801CC1C8F}"/>
          </ac:picMkLst>
        </pc:picChg>
        <pc:picChg chg="del">
          <ac:chgData name="Hadjivasili Bros" userId="c21ceb29c03c71bb" providerId="LiveId" clId="{BE50A158-D1C1-4E75-80AA-96853EB60787}" dt="2022-10-19T07:45:05.377" v="54" actId="478"/>
          <ac:picMkLst>
            <pc:docMk/>
            <pc:sldMk cId="3448749974" sldId="276"/>
            <ac:picMk id="2" creationId="{76924DCB-F432-D80E-A003-112415F1A42B}"/>
          </ac:picMkLst>
        </pc:picChg>
        <pc:picChg chg="add del mod">
          <ac:chgData name="Hadjivasili Bros" userId="c21ceb29c03c71bb" providerId="LiveId" clId="{BE50A158-D1C1-4E75-80AA-96853EB60787}" dt="2022-10-19T07:46:15.820" v="73" actId="478"/>
          <ac:picMkLst>
            <pc:docMk/>
            <pc:sldMk cId="3448749974" sldId="276"/>
            <ac:picMk id="4" creationId="{A516C0A2-64CE-6F55-156F-CA3BA770E872}"/>
          </ac:picMkLst>
        </pc:picChg>
        <pc:picChg chg="add del mod">
          <ac:chgData name="Hadjivasili Bros" userId="c21ceb29c03c71bb" providerId="LiveId" clId="{BE50A158-D1C1-4E75-80AA-96853EB60787}" dt="2022-10-19T07:45:52.754" v="70" actId="478"/>
          <ac:picMkLst>
            <pc:docMk/>
            <pc:sldMk cId="3448749974" sldId="276"/>
            <ac:picMk id="7" creationId="{D20C9BBD-B386-E218-AE82-ABB88636CC7A}"/>
          </ac:picMkLst>
        </pc:picChg>
        <pc:picChg chg="add del mod">
          <ac:chgData name="Hadjivasili Bros" userId="c21ceb29c03c71bb" providerId="LiveId" clId="{BE50A158-D1C1-4E75-80AA-96853EB60787}" dt="2022-10-19T07:45:24.873" v="59" actId="21"/>
          <ac:picMkLst>
            <pc:docMk/>
            <pc:sldMk cId="3448749974" sldId="276"/>
            <ac:picMk id="9" creationId="{9C7B853B-0348-1F96-60BB-541F8487A1E4}"/>
          </ac:picMkLst>
        </pc:picChg>
        <pc:picChg chg="add del mod">
          <ac:chgData name="Hadjivasili Bros" userId="c21ceb29c03c71bb" providerId="LiveId" clId="{BE50A158-D1C1-4E75-80AA-96853EB60787}" dt="2022-11-02T08:44:05.552" v="171" actId="478"/>
          <ac:picMkLst>
            <pc:docMk/>
            <pc:sldMk cId="3448749974" sldId="276"/>
            <ac:picMk id="11" creationId="{115B58EE-1353-7096-70AC-2B9CF82320F2}"/>
          </ac:picMkLst>
        </pc:picChg>
      </pc:sldChg>
      <pc:sldChg chg="del">
        <pc:chgData name="Hadjivasili Bros" userId="c21ceb29c03c71bb" providerId="LiveId" clId="{BE50A158-D1C1-4E75-80AA-96853EB60787}" dt="2022-09-19T13:05:56.102" v="0" actId="47"/>
        <pc:sldMkLst>
          <pc:docMk/>
          <pc:sldMk cId="1322180830" sldId="277"/>
        </pc:sldMkLst>
      </pc:sldChg>
      <pc:sldChg chg="addSp delSp modSp mod">
        <pc:chgData name="Hadjivasili Bros" userId="c21ceb29c03c71bb" providerId="LiveId" clId="{BE50A158-D1C1-4E75-80AA-96853EB60787}" dt="2023-03-17T13:40:32.312" v="816" actId="20577"/>
        <pc:sldMkLst>
          <pc:docMk/>
          <pc:sldMk cId="3027181080" sldId="278"/>
        </pc:sldMkLst>
        <pc:spChg chg="mod">
          <ac:chgData name="Hadjivasili Bros" userId="c21ceb29c03c71bb" providerId="LiveId" clId="{BE50A158-D1C1-4E75-80AA-96853EB60787}" dt="2023-03-17T13:40:32.312" v="816" actId="20577"/>
          <ac:spMkLst>
            <pc:docMk/>
            <pc:sldMk cId="3027181080" sldId="278"/>
            <ac:spMk id="4" creationId="{C8D37252-80FD-945E-E48E-93CC2F0B8C83}"/>
          </ac:spMkLst>
        </pc:spChg>
        <pc:picChg chg="del">
          <ac:chgData name="Hadjivasili Bros" userId="c21ceb29c03c71bb" providerId="LiveId" clId="{BE50A158-D1C1-4E75-80AA-96853EB60787}" dt="2022-10-19T07:45:21.114" v="57" actId="478"/>
          <ac:picMkLst>
            <pc:docMk/>
            <pc:sldMk cId="3027181080" sldId="278"/>
            <ac:picMk id="2" creationId="{D6F60113-84C5-0E60-1F0B-757FF72C5055}"/>
          </ac:picMkLst>
        </pc:picChg>
        <pc:picChg chg="add mod">
          <ac:chgData name="Hadjivasili Bros" userId="c21ceb29c03c71bb" providerId="LiveId" clId="{BE50A158-D1C1-4E75-80AA-96853EB60787}" dt="2022-11-02T08:46:02.216" v="192" actId="1076"/>
          <ac:picMkLst>
            <pc:docMk/>
            <pc:sldMk cId="3027181080" sldId="278"/>
            <ac:picMk id="3" creationId="{00A4603E-C627-EB25-F50E-F43771762E20}"/>
          </ac:picMkLst>
        </pc:picChg>
        <pc:picChg chg="del">
          <ac:chgData name="Hadjivasili Bros" userId="c21ceb29c03c71bb" providerId="LiveId" clId="{BE50A158-D1C1-4E75-80AA-96853EB60787}" dt="2022-10-19T07:45:21.835" v="58" actId="478"/>
          <ac:picMkLst>
            <pc:docMk/>
            <pc:sldMk cId="3027181080" sldId="278"/>
            <ac:picMk id="3" creationId="{AB4786CE-7B9D-53A5-2A0B-1F4B5AA81CD7}"/>
          </ac:picMkLst>
        </pc:picChg>
        <pc:picChg chg="add del mod">
          <ac:chgData name="Hadjivasili Bros" userId="c21ceb29c03c71bb" providerId="LiveId" clId="{BE50A158-D1C1-4E75-80AA-96853EB60787}" dt="2022-11-02T08:44:07.410" v="172" actId="478"/>
          <ac:picMkLst>
            <pc:docMk/>
            <pc:sldMk cId="3027181080" sldId="278"/>
            <ac:picMk id="5" creationId="{78F4000E-DF60-5B3C-DEC1-555CDE697F49}"/>
          </ac:picMkLst>
        </pc:picChg>
        <pc:picChg chg="add del mod">
          <ac:chgData name="Hadjivasili Bros" userId="c21ceb29c03c71bb" providerId="LiveId" clId="{BE50A158-D1C1-4E75-80AA-96853EB60787}" dt="2022-11-02T08:44:08.024" v="173" actId="478"/>
          <ac:picMkLst>
            <pc:docMk/>
            <pc:sldMk cId="3027181080" sldId="278"/>
            <ac:picMk id="6" creationId="{E60FBAA6-69E2-03C5-75DC-E9E10A4383AF}"/>
          </ac:picMkLst>
        </pc:picChg>
        <pc:picChg chg="add del mod">
          <ac:chgData name="Hadjivasili Bros" userId="c21ceb29c03c71bb" providerId="LiveId" clId="{BE50A158-D1C1-4E75-80AA-96853EB60787}" dt="2022-11-02T08:44:35.428" v="176" actId="21"/>
          <ac:picMkLst>
            <pc:docMk/>
            <pc:sldMk cId="3027181080" sldId="278"/>
            <ac:picMk id="8" creationId="{7A155326-6BD3-75B3-6AE9-AE550C2DFAD1}"/>
          </ac:picMkLst>
        </pc:picChg>
        <pc:picChg chg="add del mod">
          <ac:chgData name="Hadjivasili Bros" userId="c21ceb29c03c71bb" providerId="LiveId" clId="{BE50A158-D1C1-4E75-80AA-96853EB60787}" dt="2022-11-02T08:44:45.852" v="180" actId="478"/>
          <ac:picMkLst>
            <pc:docMk/>
            <pc:sldMk cId="3027181080" sldId="278"/>
            <ac:picMk id="10" creationId="{98D323C8-E254-E8DC-A25D-311AD7436584}"/>
          </ac:picMkLst>
        </pc:picChg>
        <pc:picChg chg="add mod">
          <ac:chgData name="Hadjivasili Bros" userId="c21ceb29c03c71bb" providerId="LiveId" clId="{BE50A158-D1C1-4E75-80AA-96853EB60787}" dt="2022-11-02T08:45:58.363" v="191" actId="1076"/>
          <ac:picMkLst>
            <pc:docMk/>
            <pc:sldMk cId="3027181080" sldId="278"/>
            <ac:picMk id="12" creationId="{161DCED2-6CCB-C5DC-8239-B8B6E555AF6F}"/>
          </ac:picMkLst>
        </pc:picChg>
      </pc:sldChg>
      <pc:sldChg chg="addSp modSp mod ord">
        <pc:chgData name="Hadjivasili Bros" userId="c21ceb29c03c71bb" providerId="LiveId" clId="{BE50A158-D1C1-4E75-80AA-96853EB60787}" dt="2023-03-17T13:40:17.161" v="811" actId="20577"/>
        <pc:sldMkLst>
          <pc:docMk/>
          <pc:sldMk cId="2559555358" sldId="280"/>
        </pc:sldMkLst>
        <pc:spChg chg="mod">
          <ac:chgData name="Hadjivasili Bros" userId="c21ceb29c03c71bb" providerId="LiveId" clId="{BE50A158-D1C1-4E75-80AA-96853EB60787}" dt="2023-03-17T13:40:17.161" v="811" actId="20577"/>
          <ac:spMkLst>
            <pc:docMk/>
            <pc:sldMk cId="2559555358" sldId="280"/>
            <ac:spMk id="3" creationId="{29CB014B-496C-99BB-E3B6-66B943B5FBD1}"/>
          </ac:spMkLst>
        </pc:spChg>
        <pc:picChg chg="mod">
          <ac:chgData name="Hadjivasili Bros" userId="c21ceb29c03c71bb" providerId="LiveId" clId="{BE50A158-D1C1-4E75-80AA-96853EB60787}" dt="2022-11-03T10:23:25.096" v="373" actId="14100"/>
          <ac:picMkLst>
            <pc:docMk/>
            <pc:sldMk cId="2559555358" sldId="280"/>
            <ac:picMk id="2" creationId="{540CD187-9DC2-DA2C-8ABC-882FCFCE138F}"/>
          </ac:picMkLst>
        </pc:picChg>
        <pc:picChg chg="add mod">
          <ac:chgData name="Hadjivasili Bros" userId="c21ceb29c03c71bb" providerId="LiveId" clId="{BE50A158-D1C1-4E75-80AA-96853EB60787}" dt="2022-11-03T10:23:26.756" v="374" actId="1076"/>
          <ac:picMkLst>
            <pc:docMk/>
            <pc:sldMk cId="2559555358" sldId="280"/>
            <ac:picMk id="5" creationId="{EA427A2C-51BE-5F47-FD87-4ABE628E229D}"/>
          </ac:picMkLst>
        </pc:picChg>
        <pc:picChg chg="mod">
          <ac:chgData name="Hadjivasili Bros" userId="c21ceb29c03c71bb" providerId="LiveId" clId="{BE50A158-D1C1-4E75-80AA-96853EB60787}" dt="2022-11-03T10:23:56.126" v="378" actId="1076"/>
          <ac:picMkLst>
            <pc:docMk/>
            <pc:sldMk cId="2559555358" sldId="280"/>
            <ac:picMk id="6" creationId="{A6C8673F-BCBF-53CD-CEB4-5E9D0C0E9EA9}"/>
          </ac:picMkLst>
        </pc:picChg>
        <pc:picChg chg="mod">
          <ac:chgData name="Hadjivasili Bros" userId="c21ceb29c03c71bb" providerId="LiveId" clId="{BE50A158-D1C1-4E75-80AA-96853EB60787}" dt="2022-11-03T10:23:44.202" v="377" actId="14100"/>
          <ac:picMkLst>
            <pc:docMk/>
            <pc:sldMk cId="2559555358" sldId="280"/>
            <ac:picMk id="7" creationId="{0389D79D-4054-9721-5BC6-AD80CBA39A3E}"/>
          </ac:picMkLst>
        </pc:picChg>
      </pc:sldChg>
      <pc:sldChg chg="modSp del mod">
        <pc:chgData name="Hadjivasili Bros" userId="c21ceb29c03c71bb" providerId="LiveId" clId="{BE50A158-D1C1-4E75-80AA-96853EB60787}" dt="2023-02-28T15:09:07.392" v="542" actId="47"/>
        <pc:sldMkLst>
          <pc:docMk/>
          <pc:sldMk cId="3125794253" sldId="287"/>
        </pc:sldMkLst>
        <pc:spChg chg="mod">
          <ac:chgData name="Hadjivasili Bros" userId="c21ceb29c03c71bb" providerId="LiveId" clId="{BE50A158-D1C1-4E75-80AA-96853EB60787}" dt="2022-09-19T13:06:04.721" v="6" actId="20577"/>
          <ac:spMkLst>
            <pc:docMk/>
            <pc:sldMk cId="3125794253" sldId="287"/>
            <ac:spMk id="3" creationId="{A905F16C-76B6-AFD8-7C83-15EC32918528}"/>
          </ac:spMkLst>
        </pc:spChg>
      </pc:sldChg>
      <pc:sldChg chg="del">
        <pc:chgData name="Hadjivasili Bros" userId="c21ceb29c03c71bb" providerId="LiveId" clId="{BE50A158-D1C1-4E75-80AA-96853EB60787}" dt="2023-03-13T08:14:20.172" v="718" actId="47"/>
        <pc:sldMkLst>
          <pc:docMk/>
          <pc:sldMk cId="1999624168" sldId="292"/>
        </pc:sldMkLst>
      </pc:sldChg>
      <pc:sldChg chg="addSp delSp modSp new del mod">
        <pc:chgData name="Hadjivasili Bros" userId="c21ceb29c03c71bb" providerId="LiveId" clId="{BE50A158-D1C1-4E75-80AA-96853EB60787}" dt="2022-11-02T08:51:08.209" v="272" actId="47"/>
        <pc:sldMkLst>
          <pc:docMk/>
          <pc:sldMk cId="2394423304" sldId="293"/>
        </pc:sldMkLst>
        <pc:spChg chg="del">
          <ac:chgData name="Hadjivasili Bros" userId="c21ceb29c03c71bb" providerId="LiveId" clId="{BE50A158-D1C1-4E75-80AA-96853EB60787}" dt="2022-10-19T07:44:50.141" v="49" actId="478"/>
          <ac:spMkLst>
            <pc:docMk/>
            <pc:sldMk cId="2394423304" sldId="293"/>
            <ac:spMk id="2" creationId="{E5418379-042F-4A2B-CEC2-DE4DB3523ACF}"/>
          </ac:spMkLst>
        </pc:spChg>
        <pc:spChg chg="del">
          <ac:chgData name="Hadjivasili Bros" userId="c21ceb29c03c71bb" providerId="LiveId" clId="{BE50A158-D1C1-4E75-80AA-96853EB60787}" dt="2022-10-19T07:44:47.314" v="48"/>
          <ac:spMkLst>
            <pc:docMk/>
            <pc:sldMk cId="2394423304" sldId="293"/>
            <ac:spMk id="3" creationId="{702DA779-BA95-60C0-DA73-D12B2CE14194}"/>
          </ac:spMkLst>
        </pc:spChg>
        <pc:spChg chg="add mod">
          <ac:chgData name="Hadjivasili Bros" userId="c21ceb29c03c71bb" providerId="LiveId" clId="{BE50A158-D1C1-4E75-80AA-96853EB60787}" dt="2022-10-19T07:44:58.043" v="52"/>
          <ac:spMkLst>
            <pc:docMk/>
            <pc:sldMk cId="2394423304" sldId="293"/>
            <ac:spMk id="6" creationId="{DB3566F4-D59A-A5E5-6F02-6921AFA68544}"/>
          </ac:spMkLst>
        </pc:spChg>
        <pc:picChg chg="add mod">
          <ac:chgData name="Hadjivasili Bros" userId="c21ceb29c03c71bb" providerId="LiveId" clId="{BE50A158-D1C1-4E75-80AA-96853EB60787}" dt="2022-10-19T07:44:59.872" v="53" actId="1076"/>
          <ac:picMkLst>
            <pc:docMk/>
            <pc:sldMk cId="2394423304" sldId="293"/>
            <ac:picMk id="5" creationId="{D03D73DD-A380-B459-B066-F40303CB5E23}"/>
          </ac:picMkLst>
        </pc:picChg>
      </pc:sldChg>
      <pc:sldChg chg="addSp delSp modSp new mod">
        <pc:chgData name="Hadjivasili Bros" userId="c21ceb29c03c71bb" providerId="LiveId" clId="{BE50A158-D1C1-4E75-80AA-96853EB60787}" dt="2023-03-17T13:40:40.802" v="822" actId="20577"/>
        <pc:sldMkLst>
          <pc:docMk/>
          <pc:sldMk cId="916930219" sldId="294"/>
        </pc:sldMkLst>
        <pc:spChg chg="del">
          <ac:chgData name="Hadjivasili Bros" userId="c21ceb29c03c71bb" providerId="LiveId" clId="{BE50A158-D1C1-4E75-80AA-96853EB60787}" dt="2022-11-02T08:43:32.147" v="164" actId="478"/>
          <ac:spMkLst>
            <pc:docMk/>
            <pc:sldMk cId="916930219" sldId="294"/>
            <ac:spMk id="2" creationId="{D8694C51-722A-0743-4B99-F586D30EB6AB}"/>
          </ac:spMkLst>
        </pc:spChg>
        <pc:spChg chg="del">
          <ac:chgData name="Hadjivasili Bros" userId="c21ceb29c03c71bb" providerId="LiveId" clId="{BE50A158-D1C1-4E75-80AA-96853EB60787}" dt="2022-11-02T08:43:27.633" v="162"/>
          <ac:spMkLst>
            <pc:docMk/>
            <pc:sldMk cId="916930219" sldId="294"/>
            <ac:spMk id="3" creationId="{F1E707BA-84DA-8D12-23A6-76BAEFFE9920}"/>
          </ac:spMkLst>
        </pc:spChg>
        <pc:spChg chg="add mod">
          <ac:chgData name="Hadjivasili Bros" userId="c21ceb29c03c71bb" providerId="LiveId" clId="{BE50A158-D1C1-4E75-80AA-96853EB60787}" dt="2023-03-17T13:40:40.802" v="822" actId="20577"/>
          <ac:spMkLst>
            <pc:docMk/>
            <pc:sldMk cId="916930219" sldId="294"/>
            <ac:spMk id="6" creationId="{9DD6CD07-3ABE-EE15-F986-ECDD6BFD3CCF}"/>
          </ac:spMkLst>
        </pc:spChg>
        <pc:picChg chg="add mod">
          <ac:chgData name="Hadjivasili Bros" userId="c21ceb29c03c71bb" providerId="LiveId" clId="{BE50A158-D1C1-4E75-80AA-96853EB60787}" dt="2022-11-03T10:12:22.678" v="318" actId="14100"/>
          <ac:picMkLst>
            <pc:docMk/>
            <pc:sldMk cId="916930219" sldId="294"/>
            <ac:picMk id="5" creationId="{74B28E69-928E-223D-B985-B9CE6ED46D50}"/>
          </ac:picMkLst>
        </pc:picChg>
      </pc:sldChg>
      <pc:sldChg chg="delSp new del mod">
        <pc:chgData name="Hadjivasili Bros" userId="c21ceb29c03c71bb" providerId="LiveId" clId="{BE50A158-D1C1-4E75-80AA-96853EB60787}" dt="2022-10-19T08:45:05.653" v="93" actId="47"/>
        <pc:sldMkLst>
          <pc:docMk/>
          <pc:sldMk cId="1559073173" sldId="294"/>
        </pc:sldMkLst>
        <pc:spChg chg="del">
          <ac:chgData name="Hadjivasili Bros" userId="c21ceb29c03c71bb" providerId="LiveId" clId="{BE50A158-D1C1-4E75-80AA-96853EB60787}" dt="2022-10-19T08:44:58.295" v="90" actId="478"/>
          <ac:spMkLst>
            <pc:docMk/>
            <pc:sldMk cId="1559073173" sldId="294"/>
            <ac:spMk id="2" creationId="{600F1528-7D91-5D12-24F7-DF48EC8A45B9}"/>
          </ac:spMkLst>
        </pc:spChg>
        <pc:spChg chg="del">
          <ac:chgData name="Hadjivasili Bros" userId="c21ceb29c03c71bb" providerId="LiveId" clId="{BE50A158-D1C1-4E75-80AA-96853EB60787}" dt="2022-10-19T08:45:00.408" v="91" actId="478"/>
          <ac:spMkLst>
            <pc:docMk/>
            <pc:sldMk cId="1559073173" sldId="294"/>
            <ac:spMk id="3" creationId="{FA4827DB-4961-3864-42D9-CE2F6D481473}"/>
          </ac:spMkLst>
        </pc:spChg>
      </pc:sldChg>
      <pc:sldChg chg="addSp delSp modSp new mod">
        <pc:chgData name="Hadjivasili Bros" userId="c21ceb29c03c71bb" providerId="LiveId" clId="{BE50A158-D1C1-4E75-80AA-96853EB60787}" dt="2023-03-17T13:40:20.529" v="813" actId="20577"/>
        <pc:sldMkLst>
          <pc:docMk/>
          <pc:sldMk cId="229612733" sldId="295"/>
        </pc:sldMkLst>
        <pc:spChg chg="del mod">
          <ac:chgData name="Hadjivasili Bros" userId="c21ceb29c03c71bb" providerId="LiveId" clId="{BE50A158-D1C1-4E75-80AA-96853EB60787}" dt="2022-11-02T08:46:55.973" v="208" actId="478"/>
          <ac:spMkLst>
            <pc:docMk/>
            <pc:sldMk cId="229612733" sldId="295"/>
            <ac:spMk id="2" creationId="{D98B90B3-5CFC-4CC7-5EDF-676FB66D5E25}"/>
          </ac:spMkLst>
        </pc:spChg>
        <pc:spChg chg="del">
          <ac:chgData name="Hadjivasili Bros" userId="c21ceb29c03c71bb" providerId="LiveId" clId="{BE50A158-D1C1-4E75-80AA-96853EB60787}" dt="2022-11-02T08:46:33.243" v="196"/>
          <ac:spMkLst>
            <pc:docMk/>
            <pc:sldMk cId="229612733" sldId="295"/>
            <ac:spMk id="3" creationId="{2002A910-FB06-DB1D-A97C-8946626EAC86}"/>
          </ac:spMkLst>
        </pc:spChg>
        <pc:spChg chg="add mod">
          <ac:chgData name="Hadjivasili Bros" userId="c21ceb29c03c71bb" providerId="LiveId" clId="{BE50A158-D1C1-4E75-80AA-96853EB60787}" dt="2023-03-17T13:40:20.529" v="813" actId="20577"/>
          <ac:spMkLst>
            <pc:docMk/>
            <pc:sldMk cId="229612733" sldId="295"/>
            <ac:spMk id="4" creationId="{77B99F5D-B0E3-C98A-7342-20FF81636250}"/>
          </ac:spMkLst>
        </pc:spChg>
        <pc:picChg chg="add del mod">
          <ac:chgData name="Hadjivasili Bros" userId="c21ceb29c03c71bb" providerId="LiveId" clId="{BE50A158-D1C1-4E75-80AA-96853EB60787}" dt="2022-11-02T08:47:20.426" v="214" actId="478"/>
          <ac:picMkLst>
            <pc:docMk/>
            <pc:sldMk cId="229612733" sldId="295"/>
            <ac:picMk id="6" creationId="{C09BB13E-0FC8-1284-85A0-AA6CE59260D2}"/>
          </ac:picMkLst>
        </pc:picChg>
        <pc:picChg chg="add mod">
          <ac:chgData name="Hadjivasili Bros" userId="c21ceb29c03c71bb" providerId="LiveId" clId="{BE50A158-D1C1-4E75-80AA-96853EB60787}" dt="2022-11-02T08:47:27.789" v="218" actId="1076"/>
          <ac:picMkLst>
            <pc:docMk/>
            <pc:sldMk cId="229612733" sldId="295"/>
            <ac:picMk id="8" creationId="{567F243F-D4E9-21F9-A4C7-B0D6AFA64406}"/>
          </ac:picMkLst>
        </pc:picChg>
      </pc:sldChg>
      <pc:sldChg chg="addSp delSp modSp new mod ord">
        <pc:chgData name="Hadjivasili Bros" userId="c21ceb29c03c71bb" providerId="LiveId" clId="{BE50A158-D1C1-4E75-80AA-96853EB60787}" dt="2023-04-07T09:37:46.916" v="1198" actId="14100"/>
        <pc:sldMkLst>
          <pc:docMk/>
          <pc:sldMk cId="1175019443" sldId="296"/>
        </pc:sldMkLst>
        <pc:spChg chg="del">
          <ac:chgData name="Hadjivasili Bros" userId="c21ceb29c03c71bb" providerId="LiveId" clId="{BE50A158-D1C1-4E75-80AA-96853EB60787}" dt="2022-11-03T10:09:37.360" v="284" actId="478"/>
          <ac:spMkLst>
            <pc:docMk/>
            <pc:sldMk cId="1175019443" sldId="296"/>
            <ac:spMk id="2" creationId="{3B6C7BD9-D2B9-D342-AD46-BB865920371A}"/>
          </ac:spMkLst>
        </pc:spChg>
        <pc:spChg chg="del">
          <ac:chgData name="Hadjivasili Bros" userId="c21ceb29c03c71bb" providerId="LiveId" clId="{BE50A158-D1C1-4E75-80AA-96853EB60787}" dt="2022-11-03T10:09:38.394" v="285" actId="478"/>
          <ac:spMkLst>
            <pc:docMk/>
            <pc:sldMk cId="1175019443" sldId="296"/>
            <ac:spMk id="3" creationId="{B0FF425A-C1D6-1FB8-EA2E-BA154EE1354B}"/>
          </ac:spMkLst>
        </pc:spChg>
        <pc:spChg chg="add mod">
          <ac:chgData name="Hadjivasili Bros" userId="c21ceb29c03c71bb" providerId="LiveId" clId="{BE50A158-D1C1-4E75-80AA-96853EB60787}" dt="2023-03-17T13:40:51.006" v="830" actId="20577"/>
          <ac:spMkLst>
            <pc:docMk/>
            <pc:sldMk cId="1175019443" sldId="296"/>
            <ac:spMk id="4" creationId="{8F5D6985-F01D-C25D-3873-E81F713ABE68}"/>
          </ac:spMkLst>
        </pc:spChg>
        <pc:picChg chg="add mod">
          <ac:chgData name="Hadjivasili Bros" userId="c21ceb29c03c71bb" providerId="LiveId" clId="{BE50A158-D1C1-4E75-80AA-96853EB60787}" dt="2023-04-07T09:37:46.916" v="1198" actId="14100"/>
          <ac:picMkLst>
            <pc:docMk/>
            <pc:sldMk cId="1175019443" sldId="296"/>
            <ac:picMk id="6" creationId="{9C882DDC-FB9F-2C3A-CDC7-5137CED1625C}"/>
          </ac:picMkLst>
        </pc:picChg>
        <pc:picChg chg="add del mod">
          <ac:chgData name="Hadjivasili Bros" userId="c21ceb29c03c71bb" providerId="LiveId" clId="{BE50A158-D1C1-4E75-80AA-96853EB60787}" dt="2023-04-07T09:37:26.690" v="1189" actId="478"/>
          <ac:picMkLst>
            <pc:docMk/>
            <pc:sldMk cId="1175019443" sldId="296"/>
            <ac:picMk id="8" creationId="{3954837A-DFAD-097E-8635-5EFBC7E80BA6}"/>
          </ac:picMkLst>
        </pc:picChg>
      </pc:sldChg>
      <pc:sldChg chg="addSp delSp modSp new mod">
        <pc:chgData name="Hadjivasili Bros" userId="c21ceb29c03c71bb" providerId="LiveId" clId="{BE50A158-D1C1-4E75-80AA-96853EB60787}" dt="2023-03-17T13:40:38.262" v="820" actId="20577"/>
        <pc:sldMkLst>
          <pc:docMk/>
          <pc:sldMk cId="374347721" sldId="297"/>
        </pc:sldMkLst>
        <pc:spChg chg="del">
          <ac:chgData name="Hadjivasili Bros" userId="c21ceb29c03c71bb" providerId="LiveId" clId="{BE50A158-D1C1-4E75-80AA-96853EB60787}" dt="2022-11-03T10:12:35.091" v="322" actId="478"/>
          <ac:spMkLst>
            <pc:docMk/>
            <pc:sldMk cId="374347721" sldId="297"/>
            <ac:spMk id="2" creationId="{650DBFB3-3F10-E82A-BF12-CF329A2C722B}"/>
          </ac:spMkLst>
        </pc:spChg>
        <pc:spChg chg="del">
          <ac:chgData name="Hadjivasili Bros" userId="c21ceb29c03c71bb" providerId="LiveId" clId="{BE50A158-D1C1-4E75-80AA-96853EB60787}" dt="2022-11-03T10:12:33.878" v="321" actId="478"/>
          <ac:spMkLst>
            <pc:docMk/>
            <pc:sldMk cId="374347721" sldId="297"/>
            <ac:spMk id="3" creationId="{38333FF7-232C-5CA8-9729-21257A830156}"/>
          </ac:spMkLst>
        </pc:spChg>
        <pc:spChg chg="add mod">
          <ac:chgData name="Hadjivasili Bros" userId="c21ceb29c03c71bb" providerId="LiveId" clId="{BE50A158-D1C1-4E75-80AA-96853EB60787}" dt="2023-03-17T13:40:38.262" v="820" actId="20577"/>
          <ac:spMkLst>
            <pc:docMk/>
            <pc:sldMk cId="374347721" sldId="297"/>
            <ac:spMk id="4" creationId="{D4CF91DB-C17F-CF3A-B2F8-E5FFC65BE812}"/>
          </ac:spMkLst>
        </pc:spChg>
        <pc:picChg chg="add mod">
          <ac:chgData name="Hadjivasili Bros" userId="c21ceb29c03c71bb" providerId="LiveId" clId="{BE50A158-D1C1-4E75-80AA-96853EB60787}" dt="2022-11-03T10:16:06.402" v="353" actId="1076"/>
          <ac:picMkLst>
            <pc:docMk/>
            <pc:sldMk cId="374347721" sldId="297"/>
            <ac:picMk id="6" creationId="{96369730-179D-5D01-6678-9491423D552C}"/>
          </ac:picMkLst>
        </pc:picChg>
        <pc:picChg chg="add mod">
          <ac:chgData name="Hadjivasili Bros" userId="c21ceb29c03c71bb" providerId="LiveId" clId="{BE50A158-D1C1-4E75-80AA-96853EB60787}" dt="2022-11-03T10:16:03.600" v="352" actId="1076"/>
          <ac:picMkLst>
            <pc:docMk/>
            <pc:sldMk cId="374347721" sldId="297"/>
            <ac:picMk id="8" creationId="{C37B223E-E119-28F8-3D21-962E66F44171}"/>
          </ac:picMkLst>
        </pc:picChg>
        <pc:picChg chg="add mod">
          <ac:chgData name="Hadjivasili Bros" userId="c21ceb29c03c71bb" providerId="LiveId" clId="{BE50A158-D1C1-4E75-80AA-96853EB60787}" dt="2022-11-03T10:16:01.154" v="351" actId="14100"/>
          <ac:picMkLst>
            <pc:docMk/>
            <pc:sldMk cId="374347721" sldId="297"/>
            <ac:picMk id="10" creationId="{57F0ED4F-D4C4-A4AA-3434-84FE3AF2AE70}"/>
          </ac:picMkLst>
        </pc:picChg>
      </pc:sldChg>
      <pc:sldChg chg="addSp delSp modSp new del mod">
        <pc:chgData name="Hadjivasili Bros" userId="c21ceb29c03c71bb" providerId="LiveId" clId="{BE50A158-D1C1-4E75-80AA-96853EB60787}" dt="2022-11-03T10:22:39.503" v="364" actId="47"/>
        <pc:sldMkLst>
          <pc:docMk/>
          <pc:sldMk cId="2058543772" sldId="298"/>
        </pc:sldMkLst>
        <pc:spChg chg="del mod">
          <ac:chgData name="Hadjivasili Bros" userId="c21ceb29c03c71bb" providerId="LiveId" clId="{BE50A158-D1C1-4E75-80AA-96853EB60787}" dt="2022-11-03T10:21:27.563" v="362" actId="478"/>
          <ac:spMkLst>
            <pc:docMk/>
            <pc:sldMk cId="2058543772" sldId="298"/>
            <ac:spMk id="2" creationId="{51C7DA86-A0F6-A9C6-DB95-36FDC6F70F15}"/>
          </ac:spMkLst>
        </pc:spChg>
        <pc:spChg chg="del">
          <ac:chgData name="Hadjivasili Bros" userId="c21ceb29c03c71bb" providerId="LiveId" clId="{BE50A158-D1C1-4E75-80AA-96853EB60787}" dt="2022-11-03T10:21:28.479" v="363" actId="478"/>
          <ac:spMkLst>
            <pc:docMk/>
            <pc:sldMk cId="2058543772" sldId="298"/>
            <ac:spMk id="3" creationId="{7040737A-EF2B-9E4B-3E3B-5B20E0C5820E}"/>
          </ac:spMkLst>
        </pc:spChg>
        <pc:spChg chg="add mod">
          <ac:chgData name="Hadjivasili Bros" userId="c21ceb29c03c71bb" providerId="LiveId" clId="{BE50A158-D1C1-4E75-80AA-96853EB60787}" dt="2022-11-03T10:21:25.691" v="360"/>
          <ac:spMkLst>
            <pc:docMk/>
            <pc:sldMk cId="2058543772" sldId="298"/>
            <ac:spMk id="4" creationId="{043DC9CB-5CAC-A203-EF26-D068AD48459E}"/>
          </ac:spMkLst>
        </pc:spChg>
      </pc:sldChg>
      <pc:sldChg chg="addSp delSp modSp new mod">
        <pc:chgData name="Hadjivasili Bros" userId="c21ceb29c03c71bb" providerId="LiveId" clId="{BE50A158-D1C1-4E75-80AA-96853EB60787}" dt="2023-04-12T14:24:48.156" v="1271" actId="1076"/>
        <pc:sldMkLst>
          <pc:docMk/>
          <pc:sldMk cId="2318492886" sldId="298"/>
        </pc:sldMkLst>
        <pc:spChg chg="del">
          <ac:chgData name="Hadjivasili Bros" userId="c21ceb29c03c71bb" providerId="LiveId" clId="{BE50A158-D1C1-4E75-80AA-96853EB60787}" dt="2023-04-12T14:24:07.395" v="1246" actId="478"/>
          <ac:spMkLst>
            <pc:docMk/>
            <pc:sldMk cId="2318492886" sldId="298"/>
            <ac:spMk id="2" creationId="{4B31E8AE-4C02-160E-F00F-DB276A9CD761}"/>
          </ac:spMkLst>
        </pc:spChg>
        <pc:spChg chg="del">
          <ac:chgData name="Hadjivasili Bros" userId="c21ceb29c03c71bb" providerId="LiveId" clId="{BE50A158-D1C1-4E75-80AA-96853EB60787}" dt="2023-04-12T14:24:09.913" v="1247" actId="478"/>
          <ac:spMkLst>
            <pc:docMk/>
            <pc:sldMk cId="2318492886" sldId="298"/>
            <ac:spMk id="3" creationId="{B482363B-CCD8-FA23-738E-8ECAB0637145}"/>
          </ac:spMkLst>
        </pc:spChg>
        <pc:spChg chg="add mod">
          <ac:chgData name="Hadjivasili Bros" userId="c21ceb29c03c71bb" providerId="LiveId" clId="{BE50A158-D1C1-4E75-80AA-96853EB60787}" dt="2023-04-12T14:24:17.552" v="1264" actId="20577"/>
          <ac:spMkLst>
            <pc:docMk/>
            <pc:sldMk cId="2318492886" sldId="298"/>
            <ac:spMk id="4" creationId="{4FB64D4A-6D81-7E76-729F-CFF261544B9E}"/>
          </ac:spMkLst>
        </pc:spChg>
        <pc:picChg chg="add mod">
          <ac:chgData name="Hadjivasili Bros" userId="c21ceb29c03c71bb" providerId="LiveId" clId="{BE50A158-D1C1-4E75-80AA-96853EB60787}" dt="2023-04-12T14:24:48.156" v="1271" actId="1076"/>
          <ac:picMkLst>
            <pc:docMk/>
            <pc:sldMk cId="2318492886" sldId="298"/>
            <ac:picMk id="6" creationId="{DD3311D3-424C-B1A0-2E5B-DD0931735E0C}"/>
          </ac:picMkLst>
        </pc:picChg>
      </pc:sldChg>
      <pc:sldChg chg="new del">
        <pc:chgData name="Hadjivasili Bros" userId="c21ceb29c03c71bb" providerId="LiveId" clId="{BE50A158-D1C1-4E75-80AA-96853EB60787}" dt="2023-04-20T11:11:57.889" v="1277" actId="47"/>
        <pc:sldMkLst>
          <pc:docMk/>
          <pc:sldMk cId="2567815580" sldId="299"/>
        </pc:sldMkLst>
      </pc:sldChg>
      <pc:sldChg chg="new del">
        <pc:chgData name="Hadjivasili Bros" userId="c21ceb29c03c71bb" providerId="LiveId" clId="{BE50A158-D1C1-4E75-80AA-96853EB60787}" dt="2023-04-20T11:11:56.942" v="1276" actId="47"/>
        <pc:sldMkLst>
          <pc:docMk/>
          <pc:sldMk cId="4196477294" sldId="300"/>
        </pc:sldMkLst>
      </pc:sldChg>
    </pc:docChg>
  </pc:docChgLst>
  <pc:docChgLst>
    <pc:chgData name="K. K  L HADJIVASILIS LTD" userId="8de941f311d92928" providerId="LiveId" clId="{1C5F38AC-B2EA-4066-A8EC-DC5903FB7CE5}"/>
    <pc:docChg chg="custSel delSld modSld">
      <pc:chgData name="K. K  L HADJIVASILIS LTD" userId="8de941f311d92928" providerId="LiveId" clId="{1C5F38AC-B2EA-4066-A8EC-DC5903FB7CE5}" dt="2025-06-12T12:03:32.416" v="177" actId="108"/>
      <pc:docMkLst>
        <pc:docMk/>
      </pc:docMkLst>
      <pc:sldChg chg="addSp delSp modSp mod">
        <pc:chgData name="K. K  L HADJIVASILIS LTD" userId="8de941f311d92928" providerId="LiveId" clId="{1C5F38AC-B2EA-4066-A8EC-DC5903FB7CE5}" dt="2025-06-12T11:57:22.345" v="85" actId="1076"/>
        <pc:sldMkLst>
          <pc:docMk/>
          <pc:sldMk cId="3379179054" sldId="256"/>
        </pc:sldMkLst>
        <pc:spChg chg="mod">
          <ac:chgData name="K. K  L HADJIVASILIS LTD" userId="8de941f311d92928" providerId="LiveId" clId="{1C5F38AC-B2EA-4066-A8EC-DC5903FB7CE5}" dt="2025-06-12T11:56:41.998" v="54" actId="207"/>
          <ac:spMkLst>
            <pc:docMk/>
            <pc:sldMk cId="3379179054" sldId="256"/>
            <ac:spMk id="7" creationId="{A3864DB2-A980-557A-C05B-08429886FC9E}"/>
          </ac:spMkLst>
        </pc:spChg>
        <pc:picChg chg="add mod">
          <ac:chgData name="K. K  L HADJIVASILIS LTD" userId="8de941f311d92928" providerId="LiveId" clId="{1C5F38AC-B2EA-4066-A8EC-DC5903FB7CE5}" dt="2025-06-12T11:57:22.345" v="85" actId="1076"/>
          <ac:picMkLst>
            <pc:docMk/>
            <pc:sldMk cId="3379179054" sldId="256"/>
            <ac:picMk id="3" creationId="{DB6E65DC-6A8B-F51B-B60C-5C1FD4B361E1}"/>
          </ac:picMkLst>
        </pc:picChg>
        <pc:picChg chg="del">
          <ac:chgData name="K. K  L HADJIVASILIS LTD" userId="8de941f311d92928" providerId="LiveId" clId="{1C5F38AC-B2EA-4066-A8EC-DC5903FB7CE5}" dt="2025-06-12T11:56:43.547" v="55" actId="478"/>
          <ac:picMkLst>
            <pc:docMk/>
            <pc:sldMk cId="3379179054" sldId="256"/>
            <ac:picMk id="4" creationId="{4E58D4D2-A2BD-B06B-EA07-2AB3A784E85A}"/>
          </ac:picMkLst>
        </pc:picChg>
      </pc:sldChg>
      <pc:sldChg chg="addSp delSp modSp mod">
        <pc:chgData name="K. K  L HADJIVASILIS LTD" userId="8de941f311d92928" providerId="LiveId" clId="{1C5F38AC-B2EA-4066-A8EC-DC5903FB7CE5}" dt="2025-06-12T11:59:56.800" v="129" actId="1076"/>
        <pc:sldMkLst>
          <pc:docMk/>
          <pc:sldMk cId="1144986897" sldId="257"/>
        </pc:sldMkLst>
        <pc:spChg chg="add mod">
          <ac:chgData name="K. K  L HADJIVASILIS LTD" userId="8de941f311d92928" providerId="LiveId" clId="{1C5F38AC-B2EA-4066-A8EC-DC5903FB7CE5}" dt="2025-06-12T11:58:53.332" v="102"/>
          <ac:spMkLst>
            <pc:docMk/>
            <pc:sldMk cId="1144986897" sldId="257"/>
            <ac:spMk id="2" creationId="{16917052-65B7-ACEC-D6C4-665FC4F742C2}"/>
          </ac:spMkLst>
        </pc:spChg>
        <pc:spChg chg="del">
          <ac:chgData name="K. K  L HADJIVASILIS LTD" userId="8de941f311d92928" providerId="LiveId" clId="{1C5F38AC-B2EA-4066-A8EC-DC5903FB7CE5}" dt="2025-06-12T11:58:08.966" v="92" actId="478"/>
          <ac:spMkLst>
            <pc:docMk/>
            <pc:sldMk cId="1144986897" sldId="257"/>
            <ac:spMk id="3" creationId="{422D974B-AE49-AB46-3457-49126AD112BE}"/>
          </ac:spMkLst>
        </pc:spChg>
        <pc:spChg chg="del">
          <ac:chgData name="K. K  L HADJIVASILIS LTD" userId="8de941f311d92928" providerId="LiveId" clId="{1C5F38AC-B2EA-4066-A8EC-DC5903FB7CE5}" dt="2025-06-12T11:58:36.044" v="98" actId="478"/>
          <ac:spMkLst>
            <pc:docMk/>
            <pc:sldMk cId="1144986897" sldId="257"/>
            <ac:spMk id="5" creationId="{C5C88F2B-A6E8-811A-BFE2-5CF61CC33BD1}"/>
          </ac:spMkLst>
        </pc:spChg>
        <pc:spChg chg="del">
          <ac:chgData name="K. K  L HADJIVASILIS LTD" userId="8de941f311d92928" providerId="LiveId" clId="{1C5F38AC-B2EA-4066-A8EC-DC5903FB7CE5}" dt="2025-06-12T11:58:53.056" v="101" actId="478"/>
          <ac:spMkLst>
            <pc:docMk/>
            <pc:sldMk cId="1144986897" sldId="257"/>
            <ac:spMk id="6" creationId="{8A3419E4-66EB-0AB3-9ADC-A7F60F14DC9B}"/>
          </ac:spMkLst>
        </pc:spChg>
        <pc:spChg chg="mod">
          <ac:chgData name="K. K  L HADJIVASILIS LTD" userId="8de941f311d92928" providerId="LiveId" clId="{1C5F38AC-B2EA-4066-A8EC-DC5903FB7CE5}" dt="2025-06-12T11:59:00.426" v="104" actId="1076"/>
          <ac:spMkLst>
            <pc:docMk/>
            <pc:sldMk cId="1144986897" sldId="257"/>
            <ac:spMk id="18" creationId="{29820D87-D44C-3D31-ACEE-7185734F3981}"/>
          </ac:spMkLst>
        </pc:spChg>
        <pc:picChg chg="del">
          <ac:chgData name="K. K  L HADJIVASILIS LTD" userId="8de941f311d92928" providerId="LiveId" clId="{1C5F38AC-B2EA-4066-A8EC-DC5903FB7CE5}" dt="2025-06-12T11:58:22.407" v="95" actId="478"/>
          <ac:picMkLst>
            <pc:docMk/>
            <pc:sldMk cId="1144986897" sldId="257"/>
            <ac:picMk id="7" creationId="{1947437C-7AED-CECF-1D65-29276B88488F}"/>
          </ac:picMkLst>
        </pc:picChg>
        <pc:picChg chg="add del mod">
          <ac:chgData name="K. K  L HADJIVASILIS LTD" userId="8de941f311d92928" providerId="LiveId" clId="{1C5F38AC-B2EA-4066-A8EC-DC5903FB7CE5}" dt="2025-06-12T11:59:43.235" v="120" actId="21"/>
          <ac:picMkLst>
            <pc:docMk/>
            <pc:sldMk cId="1144986897" sldId="257"/>
            <ac:picMk id="8" creationId="{4BC0316E-9655-F4B9-DE0B-CAFA2DDEE08F}"/>
          </ac:picMkLst>
        </pc:picChg>
        <pc:picChg chg="add mod">
          <ac:chgData name="K. K  L HADJIVASILIS LTD" userId="8de941f311d92928" providerId="LiveId" clId="{1C5F38AC-B2EA-4066-A8EC-DC5903FB7CE5}" dt="2025-06-12T11:59:56.800" v="129" actId="1076"/>
          <ac:picMkLst>
            <pc:docMk/>
            <pc:sldMk cId="1144986897" sldId="257"/>
            <ac:picMk id="9" creationId="{E081102C-148A-1C34-70BA-E05A1F8381FC}"/>
          </ac:picMkLst>
        </pc:picChg>
      </pc:sldChg>
      <pc:sldChg chg="addSp delSp modSp mod">
        <pc:chgData name="K. K  L HADJIVASILIS LTD" userId="8de941f311d92928" providerId="LiveId" clId="{1C5F38AC-B2EA-4066-A8EC-DC5903FB7CE5}" dt="2025-06-12T11:58:01.172" v="91" actId="1076"/>
        <pc:sldMkLst>
          <pc:docMk/>
          <pc:sldMk cId="3633480510" sldId="258"/>
        </pc:sldMkLst>
        <pc:spChg chg="mod">
          <ac:chgData name="K. K  L HADJIVASILIS LTD" userId="8de941f311d92928" providerId="LiveId" clId="{1C5F38AC-B2EA-4066-A8EC-DC5903FB7CE5}" dt="2025-06-12T11:58:01.172" v="91" actId="1076"/>
          <ac:spMkLst>
            <pc:docMk/>
            <pc:sldMk cId="3633480510" sldId="258"/>
            <ac:spMk id="5" creationId="{EFB71B2A-5501-61CB-7796-52F9D5F46754}"/>
          </ac:spMkLst>
        </pc:spChg>
        <pc:spChg chg="mod">
          <ac:chgData name="K. K  L HADJIVASILIS LTD" userId="8de941f311d92928" providerId="LiveId" clId="{1C5F38AC-B2EA-4066-A8EC-DC5903FB7CE5}" dt="2025-06-12T11:57:01.194" v="80" actId="207"/>
          <ac:spMkLst>
            <pc:docMk/>
            <pc:sldMk cId="3633480510" sldId="258"/>
            <ac:spMk id="7" creationId="{C5560D9A-075C-96AB-F863-F16BF846821D}"/>
          </ac:spMkLst>
        </pc:spChg>
        <pc:picChg chg="add mod">
          <ac:chgData name="K. K  L HADJIVASILIS LTD" userId="8de941f311d92928" providerId="LiveId" clId="{1C5F38AC-B2EA-4066-A8EC-DC5903FB7CE5}" dt="2025-06-12T11:57:48.825" v="89" actId="1076"/>
          <ac:picMkLst>
            <pc:docMk/>
            <pc:sldMk cId="3633480510" sldId="258"/>
            <ac:picMk id="3" creationId="{196E713E-80DC-4A21-4E1A-968BC10F67C5}"/>
          </ac:picMkLst>
        </pc:picChg>
        <pc:picChg chg="del">
          <ac:chgData name="K. K  L HADJIVASILIS LTD" userId="8de941f311d92928" providerId="LiveId" clId="{1C5F38AC-B2EA-4066-A8EC-DC5903FB7CE5}" dt="2025-06-12T11:56:46.348" v="56" actId="478"/>
          <ac:picMkLst>
            <pc:docMk/>
            <pc:sldMk cId="3633480510" sldId="258"/>
            <ac:picMk id="8" creationId="{A3E19DB5-CEB3-78CA-FFE9-6ACA6449686B}"/>
          </ac:picMkLst>
        </pc:picChg>
      </pc:sldChg>
      <pc:sldChg chg="del">
        <pc:chgData name="K. K  L HADJIVASILIS LTD" userId="8de941f311d92928" providerId="LiveId" clId="{1C5F38AC-B2EA-4066-A8EC-DC5903FB7CE5}" dt="2025-06-12T12:00:03.691" v="133" actId="47"/>
        <pc:sldMkLst>
          <pc:docMk/>
          <pc:sldMk cId="4266269297" sldId="270"/>
        </pc:sldMkLst>
      </pc:sldChg>
      <pc:sldChg chg="del">
        <pc:chgData name="K. K  L HADJIVASILIS LTD" userId="8de941f311d92928" providerId="LiveId" clId="{1C5F38AC-B2EA-4066-A8EC-DC5903FB7CE5}" dt="2025-06-12T12:00:04.486" v="134" actId="47"/>
        <pc:sldMkLst>
          <pc:docMk/>
          <pc:sldMk cId="3608041732" sldId="271"/>
        </pc:sldMkLst>
      </pc:sldChg>
      <pc:sldChg chg="del">
        <pc:chgData name="K. K  L HADJIVASILIS LTD" userId="8de941f311d92928" providerId="LiveId" clId="{1C5F38AC-B2EA-4066-A8EC-DC5903FB7CE5}" dt="2025-06-12T12:00:05.512" v="135" actId="47"/>
        <pc:sldMkLst>
          <pc:docMk/>
          <pc:sldMk cId="2399864667" sldId="272"/>
        </pc:sldMkLst>
      </pc:sldChg>
      <pc:sldChg chg="addSp delSp modSp mod">
        <pc:chgData name="K. K  L HADJIVASILIS LTD" userId="8de941f311d92928" providerId="LiveId" clId="{1C5F38AC-B2EA-4066-A8EC-DC5903FB7CE5}" dt="2025-06-12T12:03:32.416" v="177" actId="108"/>
        <pc:sldMkLst>
          <pc:docMk/>
          <pc:sldMk cId="4259197027" sldId="273"/>
        </pc:sldMkLst>
        <pc:spChg chg="del mod">
          <ac:chgData name="K. K  L HADJIVASILIS LTD" userId="8de941f311d92928" providerId="LiveId" clId="{1C5F38AC-B2EA-4066-A8EC-DC5903FB7CE5}" dt="2025-06-12T12:00:50.596" v="143" actId="478"/>
          <ac:spMkLst>
            <pc:docMk/>
            <pc:sldMk cId="4259197027" sldId="273"/>
            <ac:spMk id="2" creationId="{747987A3-DD5D-83B3-FDD0-0BE672D44738}"/>
          </ac:spMkLst>
        </pc:spChg>
        <pc:spChg chg="del mod">
          <ac:chgData name="K. K  L HADJIVASILIS LTD" userId="8de941f311d92928" providerId="LiveId" clId="{1C5F38AC-B2EA-4066-A8EC-DC5903FB7CE5}" dt="2025-06-12T12:00:47.936" v="141" actId="478"/>
          <ac:spMkLst>
            <pc:docMk/>
            <pc:sldMk cId="4259197027" sldId="273"/>
            <ac:spMk id="3" creationId="{9852710D-8A4E-BAC8-3336-D050966952A6}"/>
          </ac:spMkLst>
        </pc:spChg>
        <pc:spChg chg="del">
          <ac:chgData name="K. K  L HADJIVASILIS LTD" userId="8de941f311d92928" providerId="LiveId" clId="{1C5F38AC-B2EA-4066-A8EC-DC5903FB7CE5}" dt="2025-06-12T12:00:19.806" v="137" actId="478"/>
          <ac:spMkLst>
            <pc:docMk/>
            <pc:sldMk cId="4259197027" sldId="273"/>
            <ac:spMk id="4" creationId="{4C4F4845-EB3C-9919-7CCC-90419E99CC13}"/>
          </ac:spMkLst>
        </pc:spChg>
        <pc:spChg chg="add mod">
          <ac:chgData name="K. K  L HADJIVASILIS LTD" userId="8de941f311d92928" providerId="LiveId" clId="{1C5F38AC-B2EA-4066-A8EC-DC5903FB7CE5}" dt="2025-06-12T12:00:18.029" v="136"/>
          <ac:spMkLst>
            <pc:docMk/>
            <pc:sldMk cId="4259197027" sldId="273"/>
            <ac:spMk id="5" creationId="{6B4F578C-826A-D3C8-3949-AC6C316C5DCD}"/>
          </ac:spMkLst>
        </pc:spChg>
        <pc:spChg chg="mod">
          <ac:chgData name="K. K  L HADJIVASILIS LTD" userId="8de941f311d92928" providerId="LiveId" clId="{1C5F38AC-B2EA-4066-A8EC-DC5903FB7CE5}" dt="2025-06-12T12:00:54.033" v="145" actId="20577"/>
          <ac:spMkLst>
            <pc:docMk/>
            <pc:sldMk cId="4259197027" sldId="273"/>
            <ac:spMk id="7" creationId="{6A2277BC-79BB-FA29-CDEC-904FA305CB8C}"/>
          </ac:spMkLst>
        </pc:spChg>
        <pc:spChg chg="add mod">
          <ac:chgData name="K. K  L HADJIVASILIS LTD" userId="8de941f311d92928" providerId="LiveId" clId="{1C5F38AC-B2EA-4066-A8EC-DC5903FB7CE5}" dt="2025-06-12T12:03:32.416" v="177" actId="108"/>
          <ac:spMkLst>
            <pc:docMk/>
            <pc:sldMk cId="4259197027" sldId="273"/>
            <ac:spMk id="9" creationId="{B4185314-0B8B-8709-7B97-AC1835E7E4C3}"/>
          </ac:spMkLst>
        </pc:spChg>
        <pc:graphicFrameChg chg="del modGraphic">
          <ac:chgData name="K. K  L HADJIVASILIS LTD" userId="8de941f311d92928" providerId="LiveId" clId="{1C5F38AC-B2EA-4066-A8EC-DC5903FB7CE5}" dt="2025-06-12T12:00:43.280" v="139" actId="478"/>
          <ac:graphicFrameMkLst>
            <pc:docMk/>
            <pc:sldMk cId="4259197027" sldId="273"/>
            <ac:graphicFrameMk id="6" creationId="{E96EC217-3D00-530B-5B57-5D68FFA7DE75}"/>
          </ac:graphicFrameMkLst>
        </pc:graphicFrameChg>
      </pc:sldChg>
      <pc:sldChg chg="del">
        <pc:chgData name="K. K  L HADJIVASILIS LTD" userId="8de941f311d92928" providerId="LiveId" clId="{1C5F38AC-B2EA-4066-A8EC-DC5903FB7CE5}" dt="2025-06-12T12:00:02.878" v="132" actId="47"/>
        <pc:sldMkLst>
          <pc:docMk/>
          <pc:sldMk cId="2559555358" sldId="280"/>
        </pc:sldMkLst>
      </pc:sldChg>
      <pc:sldChg chg="del">
        <pc:chgData name="K. K  L HADJIVASILIS LTD" userId="8de941f311d92928" providerId="LiveId" clId="{1C5F38AC-B2EA-4066-A8EC-DC5903FB7CE5}" dt="2025-06-12T12:00:01.783" v="131" actId="47"/>
        <pc:sldMkLst>
          <pc:docMk/>
          <pc:sldMk cId="229612733" sldId="295"/>
        </pc:sldMkLst>
      </pc:sldChg>
      <pc:sldChg chg="del">
        <pc:chgData name="K. K  L HADJIVASILIS LTD" userId="8de941f311d92928" providerId="LiveId" clId="{1C5F38AC-B2EA-4066-A8EC-DC5903FB7CE5}" dt="2025-06-12T12:00:00.612" v="130" actId="47"/>
        <pc:sldMkLst>
          <pc:docMk/>
          <pc:sldMk cId="1706331751" sldId="296"/>
        </pc:sldMkLst>
      </pc:sldChg>
      <pc:sldChg chg="addSp delSp modSp mod">
        <pc:chgData name="K. K  L HADJIVASILIS LTD" userId="8de941f311d92928" providerId="LiveId" clId="{1C5F38AC-B2EA-4066-A8EC-DC5903FB7CE5}" dt="2025-06-12T11:59:48.249" v="123" actId="1076"/>
        <pc:sldMkLst>
          <pc:docMk/>
          <pc:sldMk cId="1238416605" sldId="297"/>
        </pc:sldMkLst>
        <pc:spChg chg="add mod">
          <ac:chgData name="K. K  L HADJIVASILIS LTD" userId="8de941f311d92928" providerId="LiveId" clId="{1C5F38AC-B2EA-4066-A8EC-DC5903FB7CE5}" dt="2025-06-12T11:59:23.936" v="113"/>
          <ac:spMkLst>
            <pc:docMk/>
            <pc:sldMk cId="1238416605" sldId="297"/>
            <ac:spMk id="2" creationId="{CAACD7C5-FF8E-6B1B-D983-B820DA3F43B3}"/>
          </ac:spMkLst>
        </pc:spChg>
        <pc:spChg chg="del">
          <ac:chgData name="K. K  L HADJIVASILIS LTD" userId="8de941f311d92928" providerId="LiveId" clId="{1C5F38AC-B2EA-4066-A8EC-DC5903FB7CE5}" dt="2025-06-12T11:59:23.672" v="112" actId="478"/>
          <ac:spMkLst>
            <pc:docMk/>
            <pc:sldMk cId="1238416605" sldId="297"/>
            <ac:spMk id="4" creationId="{5F532538-8362-A0A1-3506-DB005900ADD5}"/>
          </ac:spMkLst>
        </pc:spChg>
        <pc:picChg chg="del">
          <ac:chgData name="K. K  L HADJIVASILIS LTD" userId="8de941f311d92928" providerId="LiveId" clId="{1C5F38AC-B2EA-4066-A8EC-DC5903FB7CE5}" dt="2025-06-12T11:59:25.549" v="114" actId="478"/>
          <ac:picMkLst>
            <pc:docMk/>
            <pc:sldMk cId="1238416605" sldId="297"/>
            <ac:picMk id="3" creationId="{33C414C8-DC53-4939-629B-108C076B8D22}"/>
          </ac:picMkLst>
        </pc:picChg>
        <pc:picChg chg="add del mod">
          <ac:chgData name="K. K  L HADJIVASILIS LTD" userId="8de941f311d92928" providerId="LiveId" clId="{1C5F38AC-B2EA-4066-A8EC-DC5903FB7CE5}" dt="2025-06-12T11:59:41.189" v="118" actId="21"/>
          <ac:picMkLst>
            <pc:docMk/>
            <pc:sldMk cId="1238416605" sldId="297"/>
            <ac:picMk id="6" creationId="{E081102C-148A-1C34-70BA-E05A1F8381FC}"/>
          </ac:picMkLst>
        </pc:picChg>
        <pc:picChg chg="add mod">
          <ac:chgData name="K. K  L HADJIVASILIS LTD" userId="8de941f311d92928" providerId="LiveId" clId="{1C5F38AC-B2EA-4066-A8EC-DC5903FB7CE5}" dt="2025-06-12T11:59:48.249" v="123" actId="1076"/>
          <ac:picMkLst>
            <pc:docMk/>
            <pc:sldMk cId="1238416605" sldId="297"/>
            <ac:picMk id="8" creationId="{4BC0316E-9655-F4B9-DE0B-CAFA2DDEE08F}"/>
          </ac:picMkLst>
        </pc:picChg>
      </pc:sldChg>
    </pc:docChg>
  </pc:docChgLst>
  <pc:docChgLst>
    <pc:chgData name="K. K  L HADJIVASILIS LTD" userId="8de941f311d92928" providerId="LiveId" clId="{8A9109B9-0F01-4B23-8D97-A4A5B853A714}"/>
    <pc:docChg chg="custSel modSld">
      <pc:chgData name="K. K  L HADJIVASILIS LTD" userId="8de941f311d92928" providerId="LiveId" clId="{8A9109B9-0F01-4B23-8D97-A4A5B853A714}" dt="2023-10-10T05:44:03.918" v="24"/>
      <pc:docMkLst>
        <pc:docMk/>
      </pc:docMkLst>
      <pc:sldChg chg="delSp modSp mod">
        <pc:chgData name="K. K  L HADJIVASILIS LTD" userId="8de941f311d92928" providerId="LiveId" clId="{8A9109B9-0F01-4B23-8D97-A4A5B853A714}" dt="2023-09-12T12:52:27.057" v="15" actId="14100"/>
        <pc:sldMkLst>
          <pc:docMk/>
          <pc:sldMk cId="3379179054" sldId="256"/>
        </pc:sldMkLst>
        <pc:picChg chg="del mod">
          <ac:chgData name="K. K  L HADJIVASILIS LTD" userId="8de941f311d92928" providerId="LiveId" clId="{8A9109B9-0F01-4B23-8D97-A4A5B853A714}" dt="2023-09-12T12:52:11.707" v="9" actId="478"/>
          <ac:picMkLst>
            <pc:docMk/>
            <pc:sldMk cId="3379179054" sldId="256"/>
            <ac:picMk id="3" creationId="{726B7FF5-3EE1-4112-6991-A3AA3A7F1A83}"/>
          </ac:picMkLst>
        </pc:picChg>
        <pc:picChg chg="mod">
          <ac:chgData name="K. K  L HADJIVASILIS LTD" userId="8de941f311d92928" providerId="LiveId" clId="{8A9109B9-0F01-4B23-8D97-A4A5B853A714}" dt="2023-09-12T12:52:27.057" v="15" actId="14100"/>
          <ac:picMkLst>
            <pc:docMk/>
            <pc:sldMk cId="3379179054" sldId="256"/>
            <ac:picMk id="4" creationId="{4E58D4D2-A2BD-B06B-EA07-2AB3A784E85A}"/>
          </ac:picMkLst>
        </pc:picChg>
      </pc:sldChg>
      <pc:sldChg chg="modSp mod">
        <pc:chgData name="K. K  L HADJIVASILIS LTD" userId="8de941f311d92928" providerId="LiveId" clId="{8A9109B9-0F01-4B23-8D97-A4A5B853A714}" dt="2023-10-10T05:44:03.918" v="24"/>
        <pc:sldMkLst>
          <pc:docMk/>
          <pc:sldMk cId="4259197027" sldId="273"/>
        </pc:sldMkLst>
        <pc:graphicFrameChg chg="mod modGraphic">
          <ac:chgData name="K. K  L HADJIVASILIS LTD" userId="8de941f311d92928" providerId="LiveId" clId="{8A9109B9-0F01-4B23-8D97-A4A5B853A714}" dt="2023-10-10T05:44:03.918" v="24"/>
          <ac:graphicFrameMkLst>
            <pc:docMk/>
            <pc:sldMk cId="4259197027" sldId="273"/>
            <ac:graphicFrameMk id="6" creationId="{E96EC217-3D00-530B-5B57-5D68FFA7DE75}"/>
          </ac:graphicFrameMkLst>
        </pc:graphicFrameChg>
      </pc:sldChg>
    </pc:docChg>
  </pc:docChgLst>
  <pc:docChgLst>
    <pc:chgData name="K. K  L HADJIVASILIS LTD" userId="8de941f311d92928" providerId="LiveId" clId="{7751A7EC-D427-C841-ACFC-9B119D306CDB}"/>
    <pc:docChg chg="modSld">
      <pc:chgData name="K. K  L HADJIVASILIS LTD" userId="8de941f311d92928" providerId="LiveId" clId="{7751A7EC-D427-C841-ACFC-9B119D306CDB}" dt="2023-09-06T11:35:53.866" v="1" actId="1076"/>
      <pc:docMkLst>
        <pc:docMk/>
      </pc:docMkLst>
      <pc:sldChg chg="modSp">
        <pc:chgData name="K. K  L HADJIVASILIS LTD" userId="8de941f311d92928" providerId="LiveId" clId="{7751A7EC-D427-C841-ACFC-9B119D306CDB}" dt="2023-09-06T11:35:53.866" v="1" actId="1076"/>
        <pc:sldMkLst>
          <pc:docMk/>
          <pc:sldMk cId="3379179054" sldId="256"/>
        </pc:sldMkLst>
        <pc:picChg chg="mod">
          <ac:chgData name="K. K  L HADJIVASILIS LTD" userId="8de941f311d92928" providerId="LiveId" clId="{7751A7EC-D427-C841-ACFC-9B119D306CDB}" dt="2023-09-06T11:35:53.866" v="1" actId="1076"/>
          <ac:picMkLst>
            <pc:docMk/>
            <pc:sldMk cId="3379179054" sldId="256"/>
            <ac:picMk id="4" creationId="{4E58D4D2-A2BD-B06B-EA07-2AB3A784E85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1A8BEBD-6E47-4E1A-8276-65F7B7EE1260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B83D5D4-CDAF-40C1-9B4E-9DE1938A7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583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2BF86-FB55-17E1-3A69-D251F93F85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53809-11C9-6FC1-52B2-EF756E0FC5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E8B6D-633A-AD83-B21C-4FB28F92A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42558-26AC-479C-CCA8-CF183B6C1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2A036A-5390-A488-6A4C-49B9C3E44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70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DB5F0-7745-F226-E7AB-F24C1048D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F2238-B5CC-C2FF-B141-6B20612070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61A0D-2A9F-BEF9-061C-E00DA4309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65465-6AAD-C945-83E5-2674DD204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6ED7E-46F9-048D-6730-F943F637A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20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BDBD8-23F1-9935-26BC-B7F47560A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96CBBB-DFC4-AE35-DC96-CBF069C01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37384-794D-A2DC-D176-9FB691E35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3CED9F-65F4-161F-D1D5-B7E56BF6C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BFF22-BE61-3A04-2058-5327F0E02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23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43692-3F74-AE16-38B9-CD5CD887B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4DBAD-C4F9-EB92-0BC3-9D6B7A1957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D342AD-0A4A-A7B9-B629-3BE4B2D7B8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0263C6-98D1-C222-14B9-75F800E67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4B6DD7-8A97-1BAD-8C74-8121A16E8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D7B4C-4832-998E-C8D8-9ADC9BCD7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198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624AA-646D-2ECF-5BDA-45A4A5CFD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312AB4-6212-25E2-B284-1BA027C872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4458E8-ECD2-0DF0-3985-BFE5BB1866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DC3483-FBC6-6C5B-DBF5-28BAD65649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894BFF-C606-7DFB-C40A-85D26FF430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058225-0CF3-B496-3E42-8DE5B2E3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598D8B-B76F-1DE4-1A98-3D30B886B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BC9089-72DD-7699-C664-A020D8716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873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EEAEA-4910-9C79-A991-634156764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55EEAF-6A91-D3E6-810A-D94A45668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F676CD-B744-A473-E176-A8E0C2663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58881E-691A-93F3-873F-8AD31BDA0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1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C7B88-951D-D529-3E17-76A5A4779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28F026-3C80-FE0F-367D-FE49E60D1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F43D3F-5B71-2B2D-61E0-9EEFC708A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580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E363A-E2AC-3DA0-E66C-5A06DD921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AEC08-45CD-4395-57EC-90AD2FC7F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256AED-21AD-274A-6C28-EB2C0B7F7D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0B278D-DC0C-B94C-6E07-7BAD10D97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489F39-3DE9-1C87-53F4-2739403F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F0C7C9-25A2-3858-1BA5-21CB2C074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543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BA4E1-CC28-B34E-2C2F-6BB91164C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34191F-CA79-E28E-FA37-6FA493B923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EAAC78-AEC2-EA45-28ED-84D5733DD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5E6EEA-0D8F-6B70-1196-FF881B7D4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55B6CD-A94D-2FED-10D0-F25E61344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EAA0F2-55BB-FAD3-D7DB-09CB3A8A9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236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BD63C-84C6-3AD9-1785-45E9E88A9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BD76E8-D2C2-057E-BACE-7D74AE8614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705AB-89AD-5339-9542-871EBBEAD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EE0A6-79E2-B83E-3896-27B16FFA1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E423A-94E7-F86C-9453-E4B9B2FFE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074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B8569A-41F6-B435-6168-6DF4662E36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FD7E7F-7103-0752-74E9-D306FC8C4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3BC791-F62A-3AD8-542D-80B6AA43A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C241C4-5D33-462D-A8D3-BE57FE43C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D6EC-0DD4-4D0F-1BEC-50DE58CA9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701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6166FC-D7EE-FEC5-115D-9F9DCD348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C15190-95CE-FDCD-91C4-0C9168287D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7401C-D8FB-213E-EA36-D9DB873F7F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8EAAA-395A-4E66-9192-0A668FE92F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B95EA4-8F83-7D74-D807-77AF9C4E25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2FDAF-221A-C14F-8313-DC320829CE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94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3864DB2-A980-557A-C05B-08429886FC9E}"/>
              </a:ext>
            </a:extLst>
          </p:cNvPr>
          <p:cNvSpPr/>
          <p:nvPr/>
        </p:nvSpPr>
        <p:spPr>
          <a:xfrm>
            <a:off x="0" y="-103067"/>
            <a:ext cx="12192000" cy="87435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Palatino" panose="02040602050305020304" pitchFamily="18" charset="0"/>
              </a:rPr>
              <a:t>‘’JEWEL OF THE SEACAVES’’</a:t>
            </a:r>
          </a:p>
          <a:p>
            <a:pPr algn="ctr"/>
            <a:r>
              <a:rPr lang="en-US" sz="2000" b="1" dirty="0">
                <a:latin typeface="Palatino" panose="02040602050305020304" pitchFamily="18" charset="0"/>
              </a:rPr>
              <a:t> PEYIA - SEACAVES</a:t>
            </a:r>
            <a:endParaRPr lang="en-GB" sz="2000" dirty="0">
              <a:latin typeface="Palatino" panose="02040602050305020304" pitchFamily="18" charset="0"/>
            </a:endParaRPr>
          </a:p>
        </p:txBody>
      </p:sp>
      <p:pic>
        <p:nvPicPr>
          <p:cNvPr id="3" name="Picture 2" descr="A car parked in front of a house&#10;&#10;AI-generated content may be incorrect.">
            <a:extLst>
              <a:ext uri="{FF2B5EF4-FFF2-40B4-BE49-F238E27FC236}">
                <a16:creationId xmlns:a16="http://schemas.microsoft.com/office/drawing/2014/main" id="{DB6E65DC-6A8B-F51B-B60C-5C1FD4B36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53" y="874273"/>
            <a:ext cx="10136221" cy="570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179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FB71B2A-5501-61CB-7796-52F9D5F46754}"/>
              </a:ext>
            </a:extLst>
          </p:cNvPr>
          <p:cNvSpPr txBox="1"/>
          <p:nvPr/>
        </p:nvSpPr>
        <p:spPr>
          <a:xfrm>
            <a:off x="2205876" y="5192972"/>
            <a:ext cx="897689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dirty="0"/>
              <a:t>Located in the most prestigious part of Paphos, SEACAVES, in a beautiful natural setting full of </a:t>
            </a:r>
            <a:r>
              <a:rPr lang="en-US" dirty="0" err="1"/>
              <a:t>colours</a:t>
            </a:r>
            <a:r>
              <a:rPr lang="en-US" dirty="0"/>
              <a:t> and calm! Overlooking a spectacular view of the Mediterranean Sea, this imaginatively villa reflects the very best of private and tranquil lifestyle! </a:t>
            </a:r>
            <a:endParaRPr lang="en-GB" sz="1000" kern="100" dirty="0">
              <a:solidFill>
                <a:schemeClr val="accent6">
                  <a:lumMod val="50000"/>
                </a:schemeClr>
              </a:solidFill>
              <a:effectLst/>
              <a:latin typeface="Palatino" panose="020406020503050203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5560D9A-075C-96AB-F863-F16BF846821D}"/>
              </a:ext>
            </a:extLst>
          </p:cNvPr>
          <p:cNvSpPr/>
          <p:nvPr/>
        </p:nvSpPr>
        <p:spPr>
          <a:xfrm>
            <a:off x="0" y="0"/>
            <a:ext cx="1441938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Palatino" panose="02040602050305020304" pitchFamily="18" charset="0"/>
              </a:rPr>
              <a:t>JEWEL OF THE SEACAVES</a:t>
            </a:r>
          </a:p>
          <a:p>
            <a:pPr algn="ctr"/>
            <a:endParaRPr lang="en-US" dirty="0">
              <a:latin typeface="Palatino" panose="02040602050305020304" pitchFamily="18" charset="0"/>
            </a:endParaRPr>
          </a:p>
        </p:txBody>
      </p:sp>
      <p:pic>
        <p:nvPicPr>
          <p:cNvPr id="3" name="Picture 2" descr="An aerial view of a city&#10;&#10;AI-generated content may be incorrect.">
            <a:extLst>
              <a:ext uri="{FF2B5EF4-FFF2-40B4-BE49-F238E27FC236}">
                <a16:creationId xmlns:a16="http://schemas.microsoft.com/office/drawing/2014/main" id="{196E713E-80DC-4A21-4E1A-968BC10F6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001" y="493848"/>
            <a:ext cx="8133333" cy="43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480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29820D87-D44C-3D31-ACEE-7185734F3981}"/>
              </a:ext>
            </a:extLst>
          </p:cNvPr>
          <p:cNvSpPr txBox="1"/>
          <p:nvPr/>
        </p:nvSpPr>
        <p:spPr>
          <a:xfrm>
            <a:off x="0" y="948690"/>
            <a:ext cx="6614809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u="sng" dirty="0"/>
              <a:t>Features: </a:t>
            </a:r>
          </a:p>
          <a:p>
            <a:r>
              <a:rPr lang="fr-FR" dirty="0"/>
              <a:t>➢ 4or5 </a:t>
            </a:r>
            <a:r>
              <a:rPr lang="fr-FR" dirty="0" err="1"/>
              <a:t>bed</a:t>
            </a:r>
            <a:r>
              <a:rPr lang="fr-FR" dirty="0"/>
              <a:t> - 3baths Ultra </a:t>
            </a:r>
            <a:r>
              <a:rPr lang="fr-FR" dirty="0" err="1"/>
              <a:t>Luxurious</a:t>
            </a:r>
            <a:r>
              <a:rPr lang="fr-FR" dirty="0"/>
              <a:t> villa </a:t>
            </a:r>
          </a:p>
          <a:p>
            <a:r>
              <a:rPr lang="en-US" dirty="0"/>
              <a:t>➢ 440sm2 Leaving area – 3000sm2 plot </a:t>
            </a:r>
          </a:p>
          <a:p>
            <a:r>
              <a:rPr lang="en-US" dirty="0"/>
              <a:t>➢ </a:t>
            </a:r>
            <a:r>
              <a:rPr lang="en-GB" dirty="0"/>
              <a:t>Panoramic </a:t>
            </a:r>
            <a:r>
              <a:rPr lang="en-GB" dirty="0" err="1"/>
              <a:t>Seaviews</a:t>
            </a:r>
            <a:r>
              <a:rPr lang="en-GB" dirty="0"/>
              <a:t> </a:t>
            </a:r>
            <a:endParaRPr lang="en-US" dirty="0"/>
          </a:p>
          <a:p>
            <a:r>
              <a:rPr lang="en-US" dirty="0"/>
              <a:t>➢ Energy saving features offering maximum thermal insulation and sound proofing double glazing </a:t>
            </a:r>
          </a:p>
          <a:p>
            <a:r>
              <a:rPr lang="en-GB" dirty="0"/>
              <a:t>➢ Marble swimming pool 10x5 </a:t>
            </a:r>
          </a:p>
          <a:p>
            <a:r>
              <a:rPr lang="en-US" dirty="0"/>
              <a:t>➢ Marble kitchens &amp; Floorings</a:t>
            </a:r>
          </a:p>
          <a:p>
            <a:r>
              <a:rPr lang="en-GB" dirty="0"/>
              <a:t>➢ Provision for smart home </a:t>
            </a:r>
          </a:p>
          <a:p>
            <a:r>
              <a:rPr lang="en-GB" dirty="0"/>
              <a:t>➢ Underfloor Heating </a:t>
            </a:r>
          </a:p>
          <a:p>
            <a:r>
              <a:rPr lang="en-US" dirty="0"/>
              <a:t>➢ Spacious Leaving area - Spacious bedrooms </a:t>
            </a:r>
          </a:p>
          <a:p>
            <a:r>
              <a:rPr lang="en-US" dirty="0"/>
              <a:t>➢ Fully tiled roof garden, with provision for tv, water &amp; electricity – barbeque area </a:t>
            </a:r>
          </a:p>
          <a:p>
            <a:r>
              <a:rPr lang="en-US" dirty="0"/>
              <a:t>➢ Bathrooms finished with high quality marble tiles, suspended ceilings and high-quality vanity units, sanitary ware, accessories and mixers </a:t>
            </a:r>
          </a:p>
          <a:p>
            <a:r>
              <a:rPr lang="en-GB" dirty="0"/>
              <a:t>➢ Gated access </a:t>
            </a:r>
          </a:p>
          <a:p>
            <a:r>
              <a:rPr lang="en-GB" dirty="0"/>
              <a:t>➢ Lush green surrounding </a:t>
            </a:r>
          </a:p>
          <a:p>
            <a:r>
              <a:rPr lang="en-US" dirty="0"/>
              <a:t>➢ *Optional tennis court or any other request of the client</a:t>
            </a:r>
          </a:p>
          <a:p>
            <a:r>
              <a:rPr lang="en-GB" dirty="0"/>
              <a:t>➢ </a:t>
            </a:r>
            <a:r>
              <a:rPr lang="en-US" dirty="0"/>
              <a:t>*Provision for lift to all floors &amp; roof garden </a:t>
            </a:r>
          </a:p>
          <a:p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6917052-65B7-ACEC-D6C4-665FC4F742C2}"/>
              </a:ext>
            </a:extLst>
          </p:cNvPr>
          <p:cNvSpPr/>
          <p:nvPr/>
        </p:nvSpPr>
        <p:spPr>
          <a:xfrm>
            <a:off x="0" y="-103067"/>
            <a:ext cx="12192000" cy="87435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Palatino" panose="02040602050305020304" pitchFamily="18" charset="0"/>
              </a:rPr>
              <a:t>‘’JEWEL OF THE SEACAVES’’</a:t>
            </a:r>
          </a:p>
          <a:p>
            <a:pPr algn="ctr"/>
            <a:r>
              <a:rPr lang="en-US" sz="2000" b="1" dirty="0">
                <a:latin typeface="Palatino" panose="02040602050305020304" pitchFamily="18" charset="0"/>
              </a:rPr>
              <a:t> PEYIA - SEACAVES</a:t>
            </a:r>
            <a:endParaRPr lang="en-GB" sz="2000" dirty="0">
              <a:latin typeface="Palatino" panose="02040602050305020304" pitchFamily="18" charset="0"/>
            </a:endParaRPr>
          </a:p>
        </p:txBody>
      </p:sp>
      <p:pic>
        <p:nvPicPr>
          <p:cNvPr id="9" name="Picture 8" descr="A house surrounded by a field&#10;&#10;AI-generated content may be incorrect.">
            <a:extLst>
              <a:ext uri="{FF2B5EF4-FFF2-40B4-BE49-F238E27FC236}">
                <a16:creationId xmlns:a16="http://schemas.microsoft.com/office/drawing/2014/main" id="{E081102C-148A-1C34-70BA-E05A1F838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809" y="1551652"/>
            <a:ext cx="5272272" cy="395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986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AACD7C5-FF8E-6B1B-D983-B820DA3F43B3}"/>
              </a:ext>
            </a:extLst>
          </p:cNvPr>
          <p:cNvSpPr/>
          <p:nvPr/>
        </p:nvSpPr>
        <p:spPr>
          <a:xfrm>
            <a:off x="0" y="-103067"/>
            <a:ext cx="12192000" cy="87435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Palatino" panose="02040602050305020304" pitchFamily="18" charset="0"/>
              </a:rPr>
              <a:t>‘’JEWEL OF THE SEACAVES’’</a:t>
            </a:r>
          </a:p>
          <a:p>
            <a:pPr algn="ctr"/>
            <a:r>
              <a:rPr lang="en-US" sz="2000" b="1" dirty="0">
                <a:latin typeface="Palatino" panose="02040602050305020304" pitchFamily="18" charset="0"/>
              </a:rPr>
              <a:t> PEYIA - SEACAVES</a:t>
            </a:r>
            <a:endParaRPr lang="en-GB" sz="2000" dirty="0">
              <a:latin typeface="Palatino" panose="02040602050305020304" pitchFamily="18" charset="0"/>
            </a:endParaRPr>
          </a:p>
        </p:txBody>
      </p:sp>
      <p:pic>
        <p:nvPicPr>
          <p:cNvPr id="8" name="Picture 7" descr="A house with a pool in the background&#10;&#10;AI-generated content may be incorrect.">
            <a:extLst>
              <a:ext uri="{FF2B5EF4-FFF2-40B4-BE49-F238E27FC236}">
                <a16:creationId xmlns:a16="http://schemas.microsoft.com/office/drawing/2014/main" id="{4BC0316E-9655-F4B9-DE0B-CAFA2DDEE0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061" y="1016541"/>
            <a:ext cx="9583905" cy="5390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16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car parked in front of a house&#10;&#10;AI-generated content may be incorrect.">
            <a:extLst>
              <a:ext uri="{FF2B5EF4-FFF2-40B4-BE49-F238E27FC236}">
                <a16:creationId xmlns:a16="http://schemas.microsoft.com/office/drawing/2014/main" id="{90E0DE07-79E7-DF72-2E4E-6D5DBC985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140" y="1138744"/>
            <a:ext cx="8939719" cy="502859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43BD5C3-AE28-0D50-C901-DA78DA766678}"/>
              </a:ext>
            </a:extLst>
          </p:cNvPr>
          <p:cNvSpPr/>
          <p:nvPr/>
        </p:nvSpPr>
        <p:spPr>
          <a:xfrm>
            <a:off x="0" y="-103067"/>
            <a:ext cx="12192000" cy="87435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Palatino" panose="02040602050305020304" pitchFamily="18" charset="0"/>
              </a:rPr>
              <a:t>‘’JEWEL OF THE SEACAVES’’</a:t>
            </a:r>
          </a:p>
          <a:p>
            <a:pPr algn="ctr"/>
            <a:r>
              <a:rPr lang="en-US" sz="2000" b="1" dirty="0">
                <a:latin typeface="Palatino" panose="02040602050305020304" pitchFamily="18" charset="0"/>
              </a:rPr>
              <a:t> PEYIA - SEACAVES</a:t>
            </a:r>
            <a:endParaRPr lang="en-GB" sz="2000" dirty="0">
              <a:latin typeface="Palatino" panose="020406020503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845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house with a pool&#10;&#10;AI-generated content may be incorrect.">
            <a:extLst>
              <a:ext uri="{FF2B5EF4-FFF2-40B4-BE49-F238E27FC236}">
                <a16:creationId xmlns:a16="http://schemas.microsoft.com/office/drawing/2014/main" id="{53CC81D3-0DD4-D2E2-CA5D-62ACBA0B09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281" y="1206229"/>
            <a:ext cx="9131029" cy="513620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805E462-9745-34AB-A631-B8F18377CE60}"/>
              </a:ext>
            </a:extLst>
          </p:cNvPr>
          <p:cNvSpPr/>
          <p:nvPr/>
        </p:nvSpPr>
        <p:spPr>
          <a:xfrm>
            <a:off x="0" y="-103067"/>
            <a:ext cx="12192000" cy="87435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Palatino" panose="02040602050305020304" pitchFamily="18" charset="0"/>
              </a:rPr>
              <a:t>‘’JEWEL OF THE SEACAVES’’</a:t>
            </a:r>
          </a:p>
          <a:p>
            <a:pPr algn="ctr"/>
            <a:r>
              <a:rPr lang="en-US" sz="2000" b="1" dirty="0">
                <a:latin typeface="Palatino" panose="02040602050305020304" pitchFamily="18" charset="0"/>
              </a:rPr>
              <a:t> PEYIA - SEACAVES</a:t>
            </a:r>
            <a:endParaRPr lang="en-GB" sz="2000" dirty="0">
              <a:latin typeface="Palatino" panose="020406020503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757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B4F578C-826A-D3C8-3949-AC6C316C5DCD}"/>
              </a:ext>
            </a:extLst>
          </p:cNvPr>
          <p:cNvSpPr/>
          <p:nvPr/>
        </p:nvSpPr>
        <p:spPr>
          <a:xfrm>
            <a:off x="0" y="0"/>
            <a:ext cx="1441938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Palatino" panose="02040602050305020304" pitchFamily="18" charset="0"/>
              </a:rPr>
              <a:t>JEWEL OF THE SEACAVES</a:t>
            </a:r>
          </a:p>
          <a:p>
            <a:pPr algn="ctr"/>
            <a:endParaRPr lang="en-US" dirty="0">
              <a:latin typeface="Palatino" panose="020406020503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185314-0B8B-8709-7B97-AC1835E7E4C3}"/>
              </a:ext>
            </a:extLst>
          </p:cNvPr>
          <p:cNvSpPr txBox="1"/>
          <p:nvPr/>
        </p:nvSpPr>
        <p:spPr>
          <a:xfrm>
            <a:off x="2068569" y="920424"/>
            <a:ext cx="7145506" cy="3679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u="none" strike="noStrike" baseline="0" dirty="0">
                <a:solidFill>
                  <a:srgbClr val="212A35"/>
                </a:solidFill>
              </a:rPr>
              <a:t>PLOT: </a:t>
            </a:r>
            <a:r>
              <a:rPr lang="en-GB" sz="2400" b="1" u="none" strike="noStrike" baseline="0" dirty="0">
                <a:solidFill>
                  <a:srgbClr val="212A35"/>
                </a:solidFill>
              </a:rPr>
              <a:t>3,000m²</a:t>
            </a:r>
          </a:p>
          <a:p>
            <a:pPr>
              <a:lnSpc>
                <a:spcPct val="200000"/>
              </a:lnSpc>
            </a:pPr>
            <a:r>
              <a:rPr lang="en-GB" sz="2400" dirty="0">
                <a:solidFill>
                  <a:srgbClr val="212A35"/>
                </a:solidFill>
              </a:rPr>
              <a:t>COVERED AREA: </a:t>
            </a:r>
            <a:r>
              <a:rPr lang="en-GB" sz="2400" b="1" dirty="0">
                <a:solidFill>
                  <a:srgbClr val="212A35"/>
                </a:solidFill>
              </a:rPr>
              <a:t>325m² </a:t>
            </a:r>
            <a:r>
              <a:rPr lang="en-GB" sz="2400" u="none" strike="noStrike" baseline="0" dirty="0">
                <a:solidFill>
                  <a:srgbClr val="212A35"/>
                </a:solidFill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GB" sz="2400" dirty="0">
                <a:solidFill>
                  <a:srgbClr val="212A35"/>
                </a:solidFill>
              </a:rPr>
              <a:t>COVERED VERANDAS – PARKING: </a:t>
            </a:r>
            <a:r>
              <a:rPr lang="en-GB" sz="2400" b="1" dirty="0">
                <a:solidFill>
                  <a:srgbClr val="212A35"/>
                </a:solidFill>
              </a:rPr>
              <a:t>85m² </a:t>
            </a:r>
            <a:endParaRPr lang="en-GB" sz="2400" b="1" dirty="0">
              <a:solidFill>
                <a:srgbClr val="000000"/>
              </a:solidFill>
            </a:endParaRPr>
          </a:p>
          <a:p>
            <a:pPr>
              <a:lnSpc>
                <a:spcPct val="200000"/>
              </a:lnSpc>
            </a:pPr>
            <a:r>
              <a:rPr lang="en-GB" sz="2400" u="none" strike="noStrike" baseline="0" dirty="0">
                <a:solidFill>
                  <a:srgbClr val="212A35"/>
                </a:solidFill>
              </a:rPr>
              <a:t>TOTAL COVERED AREA: </a:t>
            </a:r>
            <a:r>
              <a:rPr lang="en-GB" sz="2400" b="1" i="0" u="none" strike="noStrike" baseline="0" dirty="0">
                <a:solidFill>
                  <a:srgbClr val="C00000"/>
                </a:solidFill>
              </a:rPr>
              <a:t>410m² </a:t>
            </a:r>
          </a:p>
          <a:p>
            <a:pPr>
              <a:lnSpc>
                <a:spcPct val="200000"/>
              </a:lnSpc>
            </a:pPr>
            <a:r>
              <a:rPr lang="en-GB" sz="2400" b="1" i="0" u="none" strike="noStrike" baseline="0" dirty="0">
                <a:solidFill>
                  <a:srgbClr val="212A35"/>
                </a:solidFill>
              </a:rPr>
              <a:t>PRICE:</a:t>
            </a:r>
            <a:r>
              <a:rPr lang="en-GB" sz="2400" b="1" i="0" u="none" strike="sngStrike" baseline="0" dirty="0">
                <a:solidFill>
                  <a:srgbClr val="C00000"/>
                </a:solidFill>
              </a:rPr>
              <a:t>€2.450.000 </a:t>
            </a:r>
            <a:r>
              <a:rPr lang="en-GB" sz="2400" b="1" strike="sngStrike" dirty="0">
                <a:solidFill>
                  <a:srgbClr val="C00000"/>
                </a:solidFill>
              </a:rPr>
              <a:t>+ VAT</a:t>
            </a:r>
            <a:r>
              <a:rPr lang="en-GB" sz="2400" b="1" dirty="0">
                <a:solidFill>
                  <a:srgbClr val="C00000"/>
                </a:solidFill>
              </a:rPr>
              <a:t> </a:t>
            </a:r>
            <a:r>
              <a:rPr lang="en-GB" sz="2400" b="1" dirty="0">
                <a:solidFill>
                  <a:srgbClr val="C00000"/>
                </a:solidFill>
                <a:sym typeface="Symbol" panose="05050102010706020507" pitchFamily="18" charset="2"/>
              </a:rPr>
              <a:t> €2,250,000 + VAT</a:t>
            </a:r>
            <a:endParaRPr lang="en-GB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197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Relationship Id="rId4" Type="http://schemas.microsoft.com/office/2011/relationships/webextension" Target="webextension4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8">
    <wetp:webextensionref xmlns:r="http://schemas.openxmlformats.org/officeDocument/2006/relationships" r:id="rId1"/>
  </wetp:taskpane>
  <wetp:taskpane dockstate="right" visibility="0" width="350" row="4">
    <wetp:webextensionref xmlns:r="http://schemas.openxmlformats.org/officeDocument/2006/relationships" r:id="rId2"/>
  </wetp:taskpane>
  <wetp:taskpane dockstate="right" visibility="0" width="350" row="3">
    <wetp:webextensionref xmlns:r="http://schemas.openxmlformats.org/officeDocument/2006/relationships" r:id="rId3"/>
  </wetp:taskpane>
  <wetp:taskpane dockstate="right" visibility="0" width="237" row="5">
    <wetp:webextensionref xmlns:r="http://schemas.openxmlformats.org/officeDocument/2006/relationships" r:id="rId4"/>
  </wetp:taskpane>
</wetp:taskpanes>
</file>

<file path=ppt/webextensions/webextension1.xml><?xml version="1.0" encoding="utf-8"?>
<we:webextension xmlns:we="http://schemas.microsoft.com/office/webextensions/webextension/2010/11" id="{2C8C3141-6194-406C-B2D1-9C7A56B67015}">
  <we:reference id="wa200001396" version="4.1.3.0" store="en-US" storeType="OMEX"/>
  <we:alternateReferences>
    <we:reference id="wa200001396" version="4.1.3.0" store="WA200001396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E9318624-EC34-417B-BE52-E58B6DDEA191}">
  <we:reference id="wa104379997" version="2.0.0.0" store="en-US" storeType="OMEX"/>
  <we:alternateReferences>
    <we:reference id="wa104379997" version="2.0.0.0" store="WA104379997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B16AB320-3282-4173-8009-8F7411F9E516}">
  <we:reference id="wa104051163" version="1.2.0.3" store="en-US" storeType="OMEX"/>
  <we:alternateReferences>
    <we:reference id="wa104051163" version="1.2.0.3" store="wa104051163" storeType="OMEX"/>
  </we:alternateReferences>
  <we:properties/>
  <we:bindings/>
  <we:snapshot xmlns:r="http://schemas.openxmlformats.org/officeDocument/2006/relationships"/>
</we:webextension>
</file>

<file path=ppt/webextensions/webextension4.xml><?xml version="1.0" encoding="utf-8"?>
<we:webextension xmlns:we="http://schemas.microsoft.com/office/webextensions/webextension/2010/11" id="{639C23BC-5743-4F73-92BB-60C8D86D702A}">
  <we:reference id="wa104381063" version="1.0.0.1" store="en-US" storeType="OMEX"/>
  <we:alternateReferences>
    <we:reference id="wa104381063" version="1.0.0.1" store="WA104381063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11420</TotalTime>
  <Words>258</Words>
  <Application>Microsoft Office PowerPoint</Application>
  <PresentationFormat>Widescreen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Palatino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Hadjivasili Bros</dc:creator>
  <cp:lastModifiedBy>K. K  L HADJIVASILIS LTD</cp:lastModifiedBy>
  <cp:revision>87</cp:revision>
  <cp:lastPrinted>2025-11-28T08:02:25Z</cp:lastPrinted>
  <dcterms:created xsi:type="dcterms:W3CDTF">2022-05-09T12:52:50Z</dcterms:created>
  <dcterms:modified xsi:type="dcterms:W3CDTF">2025-11-28T08:02:26Z</dcterms:modified>
</cp:coreProperties>
</file>