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webextensions/webextension2.xml" ContentType="application/vnd.ms-office.webextension+xml"/>
  <Override PartName="/ppt/webextensions/webextension3.xml" ContentType="application/vnd.ms-office.webextension+xml"/>
  <Override PartName="/ppt/webextensions/webextension4.xml" ContentType="application/vnd.ms-office.webextension+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8" r:id="rId3"/>
    <p:sldId id="257" r:id="rId4"/>
    <p:sldId id="270" r:id="rId5"/>
    <p:sldId id="273" r:id="rId6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57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82" autoAdjust="0"/>
    <p:restoredTop sz="95986" autoAdjust="0"/>
  </p:normalViewPr>
  <p:slideViewPr>
    <p:cSldViewPr snapToGrid="0">
      <p:cViewPr varScale="1">
        <p:scale>
          <a:sx n="106" d="100"/>
          <a:sy n="106" d="100"/>
        </p:scale>
        <p:origin x="94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. K  L HADJIVASILIS LTD" userId="8de941f311d92928" providerId="LiveId" clId="{53FFED8F-E276-43F1-B692-F474C91A2BBF}"/>
    <pc:docChg chg="custSel modSld">
      <pc:chgData name="K. K  L HADJIVASILIS LTD" userId="8de941f311d92928" providerId="LiveId" clId="{53FFED8F-E276-43F1-B692-F474C91A2BBF}" dt="2026-05-06T06:27:56.411" v="72" actId="1076"/>
      <pc:docMkLst>
        <pc:docMk/>
      </pc:docMkLst>
      <pc:sldChg chg="addSp delSp modSp mod">
        <pc:chgData name="K. K  L HADJIVASILIS LTD" userId="8de941f311d92928" providerId="LiveId" clId="{53FFED8F-E276-43F1-B692-F474C91A2BBF}" dt="2026-05-06T06:25:51.993" v="49" actId="1076"/>
        <pc:sldMkLst>
          <pc:docMk/>
          <pc:sldMk cId="3379179054" sldId="256"/>
        </pc:sldMkLst>
        <pc:spChg chg="del">
          <ac:chgData name="K. K  L HADJIVASILIS LTD" userId="8de941f311d92928" providerId="LiveId" clId="{53FFED8F-E276-43F1-B692-F474C91A2BBF}" dt="2026-05-06T06:25:36.789" v="42" actId="21"/>
          <ac:spMkLst>
            <pc:docMk/>
            <pc:sldMk cId="3379179054" sldId="256"/>
            <ac:spMk id="2" creationId="{23CE4AD0-BDCB-EA43-82D8-3F74F337227E}"/>
          </ac:spMkLst>
        </pc:spChg>
        <pc:spChg chg="add mod">
          <ac:chgData name="K. K  L HADJIVASILIS LTD" userId="8de941f311d92928" providerId="LiveId" clId="{53FFED8F-E276-43F1-B692-F474C91A2BBF}" dt="2026-05-06T06:25:34.636" v="41"/>
          <ac:spMkLst>
            <pc:docMk/>
            <pc:sldMk cId="3379179054" sldId="256"/>
            <ac:spMk id="5" creationId="{36A611D5-D711-7D7C-3D72-E98EDE7FA0AC}"/>
          </ac:spMkLst>
        </pc:spChg>
        <pc:spChg chg="del">
          <ac:chgData name="K. K  L HADJIVASILIS LTD" userId="8de941f311d92928" providerId="LiveId" clId="{53FFED8F-E276-43F1-B692-F474C91A2BBF}" dt="2026-05-06T06:25:34.001" v="40" actId="21"/>
          <ac:spMkLst>
            <pc:docMk/>
            <pc:sldMk cId="3379179054" sldId="256"/>
            <ac:spMk id="6" creationId="{36A611D5-D711-7D7C-3D72-E98EDE7FA0AC}"/>
          </ac:spMkLst>
        </pc:spChg>
        <pc:spChg chg="mod">
          <ac:chgData name="K. K  L HADJIVASILIS LTD" userId="8de941f311d92928" providerId="LiveId" clId="{53FFED8F-E276-43F1-B692-F474C91A2BBF}" dt="2026-05-06T06:25:29.097" v="37" actId="1076"/>
          <ac:spMkLst>
            <pc:docMk/>
            <pc:sldMk cId="3379179054" sldId="256"/>
            <ac:spMk id="7" creationId="{A3864DB2-A980-557A-C05B-08429886FC9E}"/>
          </ac:spMkLst>
        </pc:spChg>
        <pc:spChg chg="add mod">
          <ac:chgData name="K. K  L HADJIVASILIS LTD" userId="8de941f311d92928" providerId="LiveId" clId="{53FFED8F-E276-43F1-B692-F474C91A2BBF}" dt="2026-05-06T06:25:51.993" v="49" actId="1076"/>
          <ac:spMkLst>
            <pc:docMk/>
            <pc:sldMk cId="3379179054" sldId="256"/>
            <ac:spMk id="8" creationId="{23CE4AD0-BDCB-EA43-82D8-3F74F337227E}"/>
          </ac:spMkLst>
        </pc:spChg>
        <pc:picChg chg="add mod">
          <ac:chgData name="K. K  L HADJIVASILIS LTD" userId="8de941f311d92928" providerId="LiveId" clId="{53FFED8F-E276-43F1-B692-F474C91A2BBF}" dt="2026-05-06T06:25:48.337" v="48" actId="1076"/>
          <ac:picMkLst>
            <pc:docMk/>
            <pc:sldMk cId="3379179054" sldId="256"/>
            <ac:picMk id="4" creationId="{3241401A-8387-D851-85F1-F78B8A7B6A59}"/>
          </ac:picMkLst>
        </pc:picChg>
        <pc:picChg chg="del">
          <ac:chgData name="K. K  L HADJIVASILIS LTD" userId="8de941f311d92928" providerId="LiveId" clId="{53FFED8F-E276-43F1-B692-F474C91A2BBF}" dt="2026-05-06T06:25:12.403" v="34" actId="478"/>
          <ac:picMkLst>
            <pc:docMk/>
            <pc:sldMk cId="3379179054" sldId="256"/>
            <ac:picMk id="25" creationId="{AE55161D-A1DE-B8FF-1153-3FAEF6463286}"/>
          </ac:picMkLst>
        </pc:picChg>
      </pc:sldChg>
      <pc:sldChg chg="addSp delSp modSp mod">
        <pc:chgData name="K. K  L HADJIVASILIS LTD" userId="8de941f311d92928" providerId="LiveId" clId="{53FFED8F-E276-43F1-B692-F474C91A2BBF}" dt="2026-05-06T06:26:43.518" v="61" actId="1076"/>
        <pc:sldMkLst>
          <pc:docMk/>
          <pc:sldMk cId="1144986897" sldId="257"/>
        </pc:sldMkLst>
        <pc:picChg chg="del">
          <ac:chgData name="K. K  L HADJIVASILIS LTD" userId="8de941f311d92928" providerId="LiveId" clId="{53FFED8F-E276-43F1-B692-F474C91A2BBF}" dt="2026-05-06T06:25:57.465" v="50" actId="478"/>
          <ac:picMkLst>
            <pc:docMk/>
            <pc:sldMk cId="1144986897" sldId="257"/>
            <ac:picMk id="6" creationId="{D64488DE-3C3A-3D8D-A071-074B45274875}"/>
          </ac:picMkLst>
        </pc:picChg>
        <pc:picChg chg="add mod">
          <ac:chgData name="K. K  L HADJIVASILIS LTD" userId="8de941f311d92928" providerId="LiveId" clId="{53FFED8F-E276-43F1-B692-F474C91A2BBF}" dt="2026-05-06T06:26:21.475" v="57" actId="1076"/>
          <ac:picMkLst>
            <pc:docMk/>
            <pc:sldMk cId="1144986897" sldId="257"/>
            <ac:picMk id="7" creationId="{B379F689-6151-13FF-12E9-9A530DF78401}"/>
          </ac:picMkLst>
        </pc:picChg>
        <pc:picChg chg="del">
          <ac:chgData name="K. K  L HADJIVASILIS LTD" userId="8de941f311d92928" providerId="LiveId" clId="{53FFED8F-E276-43F1-B692-F474C91A2BBF}" dt="2026-05-06T06:25:58.015" v="51" actId="478"/>
          <ac:picMkLst>
            <pc:docMk/>
            <pc:sldMk cId="1144986897" sldId="257"/>
            <ac:picMk id="9" creationId="{88CE6E88-59B3-721D-477E-2A3F9974EAB0}"/>
          </ac:picMkLst>
        </pc:picChg>
        <pc:picChg chg="add mod">
          <ac:chgData name="K. K  L HADJIVASILIS LTD" userId="8de941f311d92928" providerId="LiveId" clId="{53FFED8F-E276-43F1-B692-F474C91A2BBF}" dt="2026-05-06T06:26:43.518" v="61" actId="1076"/>
          <ac:picMkLst>
            <pc:docMk/>
            <pc:sldMk cId="1144986897" sldId="257"/>
            <ac:picMk id="10" creationId="{23FA72D4-7E7C-514D-9586-F372A5A131E3}"/>
          </ac:picMkLst>
        </pc:picChg>
      </pc:sldChg>
      <pc:sldChg chg="addSp delSp modSp mod">
        <pc:chgData name="K. K  L HADJIVASILIS LTD" userId="8de941f311d92928" providerId="LiveId" clId="{53FFED8F-E276-43F1-B692-F474C91A2BBF}" dt="2026-05-06T06:27:56.411" v="72" actId="1076"/>
        <pc:sldMkLst>
          <pc:docMk/>
          <pc:sldMk cId="501286610" sldId="258"/>
        </pc:sldMkLst>
        <pc:picChg chg="del">
          <ac:chgData name="K. K  L HADJIVASILIS LTD" userId="8de941f311d92928" providerId="LiveId" clId="{53FFED8F-E276-43F1-B692-F474C91A2BBF}" dt="2026-05-06T06:27:18.363" v="63" actId="478"/>
          <ac:picMkLst>
            <pc:docMk/>
            <pc:sldMk cId="501286610" sldId="258"/>
            <ac:picMk id="4" creationId="{42003BA9-13FF-3A33-DB05-E44E97E38A3A}"/>
          </ac:picMkLst>
        </pc:picChg>
        <pc:picChg chg="add del mod">
          <ac:chgData name="K. K  L HADJIVASILIS LTD" userId="8de941f311d92928" providerId="LiveId" clId="{53FFED8F-E276-43F1-B692-F474C91A2BBF}" dt="2026-05-06T06:27:33.527" v="66" actId="478"/>
          <ac:picMkLst>
            <pc:docMk/>
            <pc:sldMk cId="501286610" sldId="258"/>
            <ac:picMk id="6" creationId="{0A5C2B70-5AEB-48F9-F5C2-2587AE8FF400}"/>
          </ac:picMkLst>
        </pc:picChg>
        <pc:picChg chg="add mod">
          <ac:chgData name="K. K  L HADJIVASILIS LTD" userId="8de941f311d92928" providerId="LiveId" clId="{53FFED8F-E276-43F1-B692-F474C91A2BBF}" dt="2026-05-06T06:27:56.411" v="72" actId="1076"/>
          <ac:picMkLst>
            <pc:docMk/>
            <pc:sldMk cId="501286610" sldId="258"/>
            <ac:picMk id="13" creationId="{02604479-28E2-C223-6766-A453AC822115}"/>
          </ac:picMkLst>
        </pc:picChg>
      </pc:sldChg>
      <pc:sldChg chg="addSp delSp modSp mod">
        <pc:chgData name="K. K  L HADJIVASILIS LTD" userId="8de941f311d92928" providerId="LiveId" clId="{53FFED8F-E276-43F1-B692-F474C91A2BBF}" dt="2026-05-06T06:25:01.691" v="33" actId="14100"/>
        <pc:sldMkLst>
          <pc:docMk/>
          <pc:sldMk cId="4266269297" sldId="270"/>
        </pc:sldMkLst>
        <pc:spChg chg="del">
          <ac:chgData name="K. K  L HADJIVASILIS LTD" userId="8de941f311d92928" providerId="LiveId" clId="{53FFED8F-E276-43F1-B692-F474C91A2BBF}" dt="2026-05-06T06:23:36.802" v="1" actId="478"/>
          <ac:spMkLst>
            <pc:docMk/>
            <pc:sldMk cId="4266269297" sldId="270"/>
            <ac:spMk id="2" creationId="{79785730-6C9E-47A9-ADB7-D9F3D47672F2}"/>
          </ac:spMkLst>
        </pc:spChg>
        <pc:spChg chg="del">
          <ac:chgData name="K. K  L HADJIVASILIS LTD" userId="8de941f311d92928" providerId="LiveId" clId="{53FFED8F-E276-43F1-B692-F474C91A2BBF}" dt="2026-05-06T06:23:39.439" v="4" actId="478"/>
          <ac:spMkLst>
            <pc:docMk/>
            <pc:sldMk cId="4266269297" sldId="270"/>
            <ac:spMk id="5" creationId="{FD1B39FE-A435-6C05-E2DA-A96EB8AC499F}"/>
          </ac:spMkLst>
        </pc:spChg>
        <pc:spChg chg="del">
          <ac:chgData name="K. K  L HADJIVASILIS LTD" userId="8de941f311d92928" providerId="LiveId" clId="{53FFED8F-E276-43F1-B692-F474C91A2BBF}" dt="2026-05-06T06:23:41.901" v="6" actId="478"/>
          <ac:spMkLst>
            <pc:docMk/>
            <pc:sldMk cId="4266269297" sldId="270"/>
            <ac:spMk id="6" creationId="{C03198F7-6860-F231-BA26-30B5FFEF11B2}"/>
          </ac:spMkLst>
        </pc:spChg>
        <pc:picChg chg="del">
          <ac:chgData name="K. K  L HADJIVASILIS LTD" userId="8de941f311d92928" providerId="LiveId" clId="{53FFED8F-E276-43F1-B692-F474C91A2BBF}" dt="2026-05-06T06:23:37.323" v="2" actId="478"/>
          <ac:picMkLst>
            <pc:docMk/>
            <pc:sldMk cId="4266269297" sldId="270"/>
            <ac:picMk id="3" creationId="{AC338985-138B-1A2A-3A0C-0764C1CA7362}"/>
          </ac:picMkLst>
        </pc:picChg>
        <pc:picChg chg="del">
          <ac:chgData name="K. K  L HADJIVASILIS LTD" userId="8de941f311d92928" providerId="LiveId" clId="{53FFED8F-E276-43F1-B692-F474C91A2BBF}" dt="2026-05-06T06:23:34.467" v="0" actId="478"/>
          <ac:picMkLst>
            <pc:docMk/>
            <pc:sldMk cId="4266269297" sldId="270"/>
            <ac:picMk id="7" creationId="{BDD0F022-BA2F-BF6C-E592-EA153AA61BBF}"/>
          </ac:picMkLst>
        </pc:picChg>
        <pc:picChg chg="del">
          <ac:chgData name="K. K  L HADJIVASILIS LTD" userId="8de941f311d92928" providerId="LiveId" clId="{53FFED8F-E276-43F1-B692-F474C91A2BBF}" dt="2026-05-06T06:23:40.133" v="5" actId="478"/>
          <ac:picMkLst>
            <pc:docMk/>
            <pc:sldMk cId="4266269297" sldId="270"/>
            <ac:picMk id="8" creationId="{DF9EE661-4A87-FE4E-CC1A-7C0E351C751D}"/>
          </ac:picMkLst>
        </pc:picChg>
        <pc:picChg chg="del">
          <ac:chgData name="K. K  L HADJIVASILIS LTD" userId="8de941f311d92928" providerId="LiveId" clId="{53FFED8F-E276-43F1-B692-F474C91A2BBF}" dt="2026-05-06T06:23:38.180" v="3" actId="478"/>
          <ac:picMkLst>
            <pc:docMk/>
            <pc:sldMk cId="4266269297" sldId="270"/>
            <ac:picMk id="10" creationId="{63CE04C0-E79B-B9D9-66B3-9A4FB2C8E9F4}"/>
          </ac:picMkLst>
        </pc:picChg>
        <pc:picChg chg="add mod">
          <ac:chgData name="K. K  L HADJIVASILIS LTD" userId="8de941f311d92928" providerId="LiveId" clId="{53FFED8F-E276-43F1-B692-F474C91A2BBF}" dt="2026-05-06T06:24:57.338" v="31" actId="14100"/>
          <ac:picMkLst>
            <pc:docMk/>
            <pc:sldMk cId="4266269297" sldId="270"/>
            <ac:picMk id="11" creationId="{12AB7D02-27AB-EF46-9AE4-75F1F4BDBB55}"/>
          </ac:picMkLst>
        </pc:picChg>
        <pc:picChg chg="add mod">
          <ac:chgData name="K. K  L HADJIVASILIS LTD" userId="8de941f311d92928" providerId="LiveId" clId="{53FFED8F-E276-43F1-B692-F474C91A2BBF}" dt="2026-05-06T06:24:47.114" v="26" actId="1076"/>
          <ac:picMkLst>
            <pc:docMk/>
            <pc:sldMk cId="4266269297" sldId="270"/>
            <ac:picMk id="13" creationId="{3F6C6D7B-D3CC-B845-3EC3-76430275A7A1}"/>
          </ac:picMkLst>
        </pc:picChg>
        <pc:picChg chg="add mod">
          <ac:chgData name="K. K  L HADJIVASILIS LTD" userId="8de941f311d92928" providerId="LiveId" clId="{53FFED8F-E276-43F1-B692-F474C91A2BBF}" dt="2026-05-06T06:24:51.330" v="28" actId="14100"/>
          <ac:picMkLst>
            <pc:docMk/>
            <pc:sldMk cId="4266269297" sldId="270"/>
            <ac:picMk id="15" creationId="{0181600D-58C3-CE11-39D3-B42E88FB5FF3}"/>
          </ac:picMkLst>
        </pc:picChg>
        <pc:picChg chg="add mod">
          <ac:chgData name="K. K  L HADJIVASILIS LTD" userId="8de941f311d92928" providerId="LiveId" clId="{53FFED8F-E276-43F1-B692-F474C91A2BBF}" dt="2026-05-06T06:25:01.691" v="33" actId="14100"/>
          <ac:picMkLst>
            <pc:docMk/>
            <pc:sldMk cId="4266269297" sldId="270"/>
            <ac:picMk id="17" creationId="{4F78E4F2-AD1A-983B-94E8-E268126137AA}"/>
          </ac:picMkLst>
        </pc:picChg>
      </pc:sldChg>
      <pc:sldChg chg="modSp mod">
        <pc:chgData name="K. K  L HADJIVASILIS LTD" userId="8de941f311d92928" providerId="LiveId" clId="{53FFED8F-E276-43F1-B692-F474C91A2BBF}" dt="2026-05-06T06:26:52.197" v="62" actId="1076"/>
        <pc:sldMkLst>
          <pc:docMk/>
          <pc:sldMk cId="4259197027" sldId="273"/>
        </pc:sldMkLst>
        <pc:graphicFrameChg chg="mod">
          <ac:chgData name="K. K  L HADJIVASILIS LTD" userId="8de941f311d92928" providerId="LiveId" clId="{53FFED8F-E276-43F1-B692-F474C91A2BBF}" dt="2026-05-06T06:26:52.197" v="62" actId="1076"/>
          <ac:graphicFrameMkLst>
            <pc:docMk/>
            <pc:sldMk cId="4259197027" sldId="273"/>
            <ac:graphicFrameMk id="6" creationId="{E96EC217-3D00-530B-5B57-5D68FFA7DE75}"/>
          </ac:graphicFrameMkLst>
        </pc:graphicFrameChg>
      </pc:sldChg>
    </pc:docChg>
  </pc:docChgLst>
  <pc:docChgLst>
    <pc:chgData name="K. K  L HADJIVASILIS LTD" userId="8de941f311d92928" providerId="LiveId" clId="{C3754D3E-586F-4738-846F-483C014C0E26}"/>
    <pc:docChg chg="custSel modSld">
      <pc:chgData name="K. K  L HADJIVASILIS LTD" userId="8de941f311d92928" providerId="LiveId" clId="{C3754D3E-586F-4738-846F-483C014C0E26}" dt="2023-09-01T10:23:14.685" v="108"/>
      <pc:docMkLst>
        <pc:docMk/>
      </pc:docMkLst>
      <pc:sldChg chg="modSp mod">
        <pc:chgData name="K. K  L HADJIVASILIS LTD" userId="8de941f311d92928" providerId="LiveId" clId="{C3754D3E-586F-4738-846F-483C014C0E26}" dt="2023-06-08T05:13:56.460" v="107" actId="20577"/>
        <pc:sldMkLst>
          <pc:docMk/>
          <pc:sldMk cId="1144986897" sldId="257"/>
        </pc:sldMkLst>
        <pc:spChg chg="mod">
          <ac:chgData name="K. K  L HADJIVASILIS LTD" userId="8de941f311d92928" providerId="LiveId" clId="{C3754D3E-586F-4738-846F-483C014C0E26}" dt="2023-06-08T05:13:56.460" v="107" actId="20577"/>
          <ac:spMkLst>
            <pc:docMk/>
            <pc:sldMk cId="1144986897" sldId="257"/>
            <ac:spMk id="4" creationId="{65B3FBB3-5C4E-9E15-59C4-A0C79932304F}"/>
          </ac:spMkLst>
        </pc:spChg>
        <pc:spChg chg="mod">
          <ac:chgData name="K. K  L HADJIVASILIS LTD" userId="8de941f311d92928" providerId="LiveId" clId="{C3754D3E-586F-4738-846F-483C014C0E26}" dt="2023-06-07T12:57:35.361" v="101" actId="1076"/>
          <ac:spMkLst>
            <pc:docMk/>
            <pc:sldMk cId="1144986897" sldId="257"/>
            <ac:spMk id="5" creationId="{84F4C2D6-BB44-5526-379E-A2D0A20762D6}"/>
          </ac:spMkLst>
        </pc:spChg>
        <pc:spChg chg="mod">
          <ac:chgData name="K. K  L HADJIVASILIS LTD" userId="8de941f311d92928" providerId="LiveId" clId="{C3754D3E-586F-4738-846F-483C014C0E26}" dt="2023-06-07T12:57:44.026" v="105" actId="5793"/>
          <ac:spMkLst>
            <pc:docMk/>
            <pc:sldMk cId="1144986897" sldId="257"/>
            <ac:spMk id="18" creationId="{29820D87-D44C-3D31-ACEE-7185734F3981}"/>
          </ac:spMkLst>
        </pc:spChg>
      </pc:sldChg>
      <pc:sldChg chg="modSp">
        <pc:chgData name="K. K  L HADJIVASILIS LTD" userId="8de941f311d92928" providerId="LiveId" clId="{C3754D3E-586F-4738-846F-483C014C0E26}" dt="2023-09-01T10:23:14.685" v="108"/>
        <pc:sldMkLst>
          <pc:docMk/>
          <pc:sldMk cId="4259197027" sldId="273"/>
        </pc:sldMkLst>
        <pc:graphicFrameChg chg="mod">
          <ac:chgData name="K. K  L HADJIVASILIS LTD" userId="8de941f311d92928" providerId="LiveId" clId="{C3754D3E-586F-4738-846F-483C014C0E26}" dt="2023-09-01T10:23:14.685" v="108"/>
          <ac:graphicFrameMkLst>
            <pc:docMk/>
            <pc:sldMk cId="4259197027" sldId="273"/>
            <ac:graphicFrameMk id="6" creationId="{E96EC217-3D00-530B-5B57-5D68FFA7DE75}"/>
          </ac:graphicFrameMkLst>
        </pc:graphicFrameChg>
      </pc:sldChg>
    </pc:docChg>
  </pc:docChgLst>
  <pc:docChgLst>
    <pc:chgData name="K. K  L HADJIVASILIS LTD" userId="8de941f311d92928" providerId="LiveId" clId="{89B2BAB6-494D-4793-89AB-0C273F80AF11}"/>
    <pc:docChg chg="undo custSel modSld">
      <pc:chgData name="K. K  L HADJIVASILIS LTD" userId="8de941f311d92928" providerId="LiveId" clId="{89B2BAB6-494D-4793-89AB-0C273F80AF11}" dt="2024-07-09T07:29:56.871" v="160" actId="20577"/>
      <pc:docMkLst>
        <pc:docMk/>
      </pc:docMkLst>
      <pc:sldChg chg="modSp mod">
        <pc:chgData name="K. K  L HADJIVASILIS LTD" userId="8de941f311d92928" providerId="LiveId" clId="{89B2BAB6-494D-4793-89AB-0C273F80AF11}" dt="2024-04-23T11:00:59.809" v="148" actId="1076"/>
        <pc:sldMkLst>
          <pc:docMk/>
          <pc:sldMk cId="1144986897" sldId="257"/>
        </pc:sldMkLst>
        <pc:spChg chg="mod">
          <ac:chgData name="K. K  L HADJIVASILIS LTD" userId="8de941f311d92928" providerId="LiveId" clId="{89B2BAB6-494D-4793-89AB-0C273F80AF11}" dt="2024-04-23T11:00:59.809" v="148" actId="1076"/>
          <ac:spMkLst>
            <pc:docMk/>
            <pc:sldMk cId="1144986897" sldId="257"/>
            <ac:spMk id="4" creationId="{65B3FBB3-5C4E-9E15-59C4-A0C79932304F}"/>
          </ac:spMkLst>
        </pc:spChg>
        <pc:spChg chg="mod">
          <ac:chgData name="K. K  L HADJIVASILIS LTD" userId="8de941f311d92928" providerId="LiveId" clId="{89B2BAB6-494D-4793-89AB-0C273F80AF11}" dt="2024-04-23T11:00:54.089" v="147" actId="1076"/>
          <ac:spMkLst>
            <pc:docMk/>
            <pc:sldMk cId="1144986897" sldId="257"/>
            <ac:spMk id="5" creationId="{84F4C2D6-BB44-5526-379E-A2D0A20762D6}"/>
          </ac:spMkLst>
        </pc:spChg>
        <pc:spChg chg="mod">
          <ac:chgData name="K. K  L HADJIVASILIS LTD" userId="8de941f311d92928" providerId="LiveId" clId="{89B2BAB6-494D-4793-89AB-0C273F80AF11}" dt="2023-10-31T12:13:30.234" v="59" actId="20577"/>
          <ac:spMkLst>
            <pc:docMk/>
            <pc:sldMk cId="1144986897" sldId="257"/>
            <ac:spMk id="18" creationId="{29820D87-D44C-3D31-ACEE-7185734F3981}"/>
          </ac:spMkLst>
        </pc:spChg>
      </pc:sldChg>
      <pc:sldChg chg="addSp modSp mod">
        <pc:chgData name="K. K  L HADJIVASILIS LTD" userId="8de941f311d92928" providerId="LiveId" clId="{89B2BAB6-494D-4793-89AB-0C273F80AF11}" dt="2024-07-05T12:25:53.811" v="158" actId="1076"/>
        <pc:sldMkLst>
          <pc:docMk/>
          <pc:sldMk cId="4266269297" sldId="270"/>
        </pc:sldMkLst>
        <pc:spChg chg="mod">
          <ac:chgData name="K. K  L HADJIVASILIS LTD" userId="8de941f311d92928" providerId="LiveId" clId="{89B2BAB6-494D-4793-89AB-0C273F80AF11}" dt="2024-07-05T12:25:50.999" v="156" actId="1076"/>
          <ac:spMkLst>
            <pc:docMk/>
            <pc:sldMk cId="4266269297" sldId="270"/>
            <ac:spMk id="5" creationId="{FD1B39FE-A435-6C05-E2DA-A96EB8AC499F}"/>
          </ac:spMkLst>
        </pc:spChg>
        <pc:spChg chg="add mod">
          <ac:chgData name="K. K  L HADJIVASILIS LTD" userId="8de941f311d92928" providerId="LiveId" clId="{89B2BAB6-494D-4793-89AB-0C273F80AF11}" dt="2024-07-05T12:25:42.449" v="153" actId="1076"/>
          <ac:spMkLst>
            <pc:docMk/>
            <pc:sldMk cId="4266269297" sldId="270"/>
            <ac:spMk id="6" creationId="{C03198F7-6860-F231-BA26-30B5FFEF11B2}"/>
          </ac:spMkLst>
        </pc:spChg>
        <pc:picChg chg="mod">
          <ac:chgData name="K. K  L HADJIVASILIS LTD" userId="8de941f311d92928" providerId="LiveId" clId="{89B2BAB6-494D-4793-89AB-0C273F80AF11}" dt="2024-07-05T12:25:45.200" v="154" actId="14100"/>
          <ac:picMkLst>
            <pc:docMk/>
            <pc:sldMk cId="4266269297" sldId="270"/>
            <ac:picMk id="3" creationId="{AC338985-138B-1A2A-3A0C-0764C1CA7362}"/>
          </ac:picMkLst>
        </pc:picChg>
        <pc:picChg chg="mod">
          <ac:chgData name="K. K  L HADJIVASILIS LTD" userId="8de941f311d92928" providerId="LiveId" clId="{89B2BAB6-494D-4793-89AB-0C273F80AF11}" dt="2024-07-05T12:25:48.067" v="155" actId="14100"/>
          <ac:picMkLst>
            <pc:docMk/>
            <pc:sldMk cId="4266269297" sldId="270"/>
            <ac:picMk id="7" creationId="{BDD0F022-BA2F-BF6C-E592-EA153AA61BBF}"/>
          </ac:picMkLst>
        </pc:picChg>
        <pc:picChg chg="mod">
          <ac:chgData name="K. K  L HADJIVASILIS LTD" userId="8de941f311d92928" providerId="LiveId" clId="{89B2BAB6-494D-4793-89AB-0C273F80AF11}" dt="2024-07-05T12:25:53.811" v="158" actId="1076"/>
          <ac:picMkLst>
            <pc:docMk/>
            <pc:sldMk cId="4266269297" sldId="270"/>
            <ac:picMk id="8" creationId="{DF9EE661-4A87-FE4E-CC1A-7C0E351C751D}"/>
          </ac:picMkLst>
        </pc:picChg>
        <pc:picChg chg="mod">
          <ac:chgData name="K. K  L HADJIVASILIS LTD" userId="8de941f311d92928" providerId="LiveId" clId="{89B2BAB6-494D-4793-89AB-0C273F80AF11}" dt="2024-07-05T12:25:52.121" v="157" actId="1076"/>
          <ac:picMkLst>
            <pc:docMk/>
            <pc:sldMk cId="4266269297" sldId="270"/>
            <ac:picMk id="10" creationId="{63CE04C0-E79B-B9D9-66B3-9A4FB2C8E9F4}"/>
          </ac:picMkLst>
        </pc:picChg>
      </pc:sldChg>
      <pc:sldChg chg="addSp modSp mod">
        <pc:chgData name="K. K  L HADJIVASILIS LTD" userId="8de941f311d92928" providerId="LiveId" clId="{89B2BAB6-494D-4793-89AB-0C273F80AF11}" dt="2024-07-09T07:29:56.871" v="160" actId="20577"/>
        <pc:sldMkLst>
          <pc:docMk/>
          <pc:sldMk cId="4259197027" sldId="273"/>
        </pc:sldMkLst>
        <pc:spChg chg="add mod">
          <ac:chgData name="K. K  L HADJIVASILIS LTD" userId="8de941f311d92928" providerId="LiveId" clId="{89B2BAB6-494D-4793-89AB-0C273F80AF11}" dt="2023-10-19T08:48:20.855" v="40" actId="12"/>
          <ac:spMkLst>
            <pc:docMk/>
            <pc:sldMk cId="4259197027" sldId="273"/>
            <ac:spMk id="2" creationId="{AE9F553D-6363-70CB-A0B1-6FE83EFD07CE}"/>
          </ac:spMkLst>
        </pc:spChg>
        <pc:graphicFrameChg chg="mod modGraphic">
          <ac:chgData name="K. K  L HADJIVASILIS LTD" userId="8de941f311d92928" providerId="LiveId" clId="{89B2BAB6-494D-4793-89AB-0C273F80AF11}" dt="2024-07-09T07:29:56.871" v="160" actId="20577"/>
          <ac:graphicFrameMkLst>
            <pc:docMk/>
            <pc:sldMk cId="4259197027" sldId="273"/>
            <ac:graphicFrameMk id="6" creationId="{E96EC217-3D00-530B-5B57-5D68FFA7DE75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E1A8BEBD-6E47-4E1A-8276-65F7B7EE1260}" type="datetimeFigureOut">
              <a:rPr lang="en-GB" smtClean="0"/>
              <a:t>06/05/2026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B83D5D4-CDAF-40C1-9B4E-9DE1938A7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5836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83D5D4-CDAF-40C1-9B4E-9DE1938A7AF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6896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2BF86-FB55-17E1-3A69-D251F93F85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E53809-11C9-6FC1-52B2-EF756E0FC5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6E8B6D-633A-AD83-B21C-4FB28F92AE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8EAAA-395A-4E66-9192-0A668FE92F05}" type="datetimeFigureOut">
              <a:rPr lang="en-GB" smtClean="0"/>
              <a:t>06/05/2026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742558-26AC-479C-CCA8-CF183B6C1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2A036A-5390-A488-6A4C-49B9C3E44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69C5E-B2D6-4956-BF6C-5047FEC445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7700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DB5F0-7745-F226-E7AB-F24C1048D9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6F2238-B5CC-C2FF-B141-6B20612070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261A0D-2A9F-BEF9-061C-E00DA4309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8EAAA-395A-4E66-9192-0A668FE92F05}" type="datetimeFigureOut">
              <a:rPr lang="en-GB" smtClean="0"/>
              <a:t>06/05/2026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765465-6AAD-C945-83E5-2674DD204F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56ED7E-46F9-048D-6730-F943F637A3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69C5E-B2D6-4956-BF6C-5047FEC445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20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DBDBD8-23F1-9935-26BC-B7F47560AB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96CBBB-DFC4-AE35-DC96-CBF069C019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D37384-794D-A2DC-D176-9FB691E35B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8EAAA-395A-4E66-9192-0A668FE92F05}" type="datetimeFigureOut">
              <a:rPr lang="en-GB" smtClean="0"/>
              <a:t>06/05/2026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3CED9F-65F4-161F-D1D5-B7E56BF6C9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EBFF22-BE61-3A04-2058-5327F0E02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69C5E-B2D6-4956-BF6C-5047FEC445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23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B43692-3F74-AE16-38B9-CD5CD887B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94DBAD-C4F9-EB92-0BC3-9D6B7A1957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D342AD-0A4A-A7B9-B629-3BE4B2D7B8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0263C6-98D1-C222-14B9-75F800E677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8EAAA-395A-4E66-9192-0A668FE92F05}" type="datetimeFigureOut">
              <a:rPr lang="en-GB" smtClean="0"/>
              <a:t>06/05/2026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4B6DD7-8A97-1BAD-8C74-8121A16E8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0D7B4C-4832-998E-C8D8-9ADC9BCD7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69C5E-B2D6-4956-BF6C-5047FEC445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198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E624AA-646D-2ECF-5BDA-45A4A5CFDC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312AB4-6212-25E2-B284-1BA027C872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4458E8-ECD2-0DF0-3985-BFE5BB1866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0DC3483-FBC6-6C5B-DBF5-28BAD656499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3894BFF-C606-7DFB-C40A-85D26FF430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9058225-0CF3-B496-3E42-8DE5B2E36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8EAAA-395A-4E66-9192-0A668FE92F05}" type="datetimeFigureOut">
              <a:rPr lang="en-GB" smtClean="0"/>
              <a:t>06/05/2026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598D8B-B76F-1DE4-1A98-3D30B886B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BC9089-72DD-7699-C664-A020D8716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69C5E-B2D6-4956-BF6C-5047FEC445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58731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EEAEA-4910-9C79-A991-6341567649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55EEAF-6A91-D3E6-810A-D94A456681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8EAAA-395A-4E66-9192-0A668FE92F05}" type="datetimeFigureOut">
              <a:rPr lang="en-GB" smtClean="0"/>
              <a:t>06/05/2026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F676CD-B744-A473-E176-A8E0C2663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058881E-691A-93F3-873F-8AD31BDA0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69C5E-B2D6-4956-BF6C-5047FEC445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01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BC7B88-951D-D529-3E17-76A5A4779E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8EAAA-395A-4E66-9192-0A668FE92F05}" type="datetimeFigureOut">
              <a:rPr lang="en-GB" smtClean="0"/>
              <a:t>06/05/2026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28F026-3C80-FE0F-367D-FE49E60D1C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F43D3F-5B71-2B2D-61E0-9EEFC708A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69C5E-B2D6-4956-BF6C-5047FEC445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580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FE363A-E2AC-3DA0-E66C-5A06DD921B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7AEC08-45CD-4395-57EC-90AD2FC7F8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256AED-21AD-274A-6C28-EB2C0B7F7D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0B278D-DC0C-B94C-6E07-7BAD10D97F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8EAAA-395A-4E66-9192-0A668FE92F05}" type="datetimeFigureOut">
              <a:rPr lang="en-GB" smtClean="0"/>
              <a:t>06/05/2026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489F39-3DE9-1C87-53F4-2739403F0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F0C7C9-25A2-3858-1BA5-21CB2C074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69C5E-B2D6-4956-BF6C-5047FEC445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3543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9BA4E1-CC28-B34E-2C2F-6BB91164C0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34191F-CA79-E28E-FA37-6FA493B923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EAAC78-AEC2-EA45-28ED-84D5733DDA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5E6EEA-0D8F-6B70-1196-FF881B7D4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8EAAA-395A-4E66-9192-0A668FE92F05}" type="datetimeFigureOut">
              <a:rPr lang="en-GB" smtClean="0"/>
              <a:t>06/05/2026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55B6CD-A94D-2FED-10D0-F25E61344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EAA0F2-55BB-FAD3-D7DB-09CB3A8A94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69C5E-B2D6-4956-BF6C-5047FEC445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236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FBD63C-84C6-3AD9-1785-45E9E88A9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BD76E8-D2C2-057E-BACE-7D74AE8614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1705AB-89AD-5339-9542-871EBBEAD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8EAAA-395A-4E66-9192-0A668FE92F05}" type="datetimeFigureOut">
              <a:rPr lang="en-GB" smtClean="0"/>
              <a:t>06/05/2026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0EE0A6-79E2-B83E-3896-27B16FFA1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FE423A-94E7-F86C-9453-E4B9B2FFE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69C5E-B2D6-4956-BF6C-5047FEC445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0744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0B8569A-41F6-B435-6168-6DF4662E36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FD7E7F-7103-0752-74E9-D306FC8C4F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3BC791-F62A-3AD8-542D-80B6AA43AD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8EAAA-395A-4E66-9192-0A668FE92F05}" type="datetimeFigureOut">
              <a:rPr lang="en-GB" smtClean="0"/>
              <a:t>06/05/2026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C241C4-5D33-462D-A8D3-BE57FE43C8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3CD6EC-0DD4-4D0F-1BEC-50DE58CA9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69C5E-B2D6-4956-BF6C-5047FEC445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701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86166FC-D7EE-FEC5-115D-9F9DCD3483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C15190-95CE-FDCD-91C4-0C9168287D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F7401C-D8FB-213E-EA36-D9DB873F7F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18EAAA-395A-4E66-9192-0A668FE92F05}" type="datetimeFigureOut">
              <a:rPr lang="en-GB" smtClean="0"/>
              <a:t>06/05/2026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B95EA4-8F83-7D74-D807-77AF9C4E25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62FDAF-221A-C14F-8313-DC320829CE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469C5E-B2D6-4956-BF6C-5047FEC445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794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A3864DB2-A980-557A-C05B-08429886FC9E}"/>
              </a:ext>
            </a:extLst>
          </p:cNvPr>
          <p:cNvSpPr/>
          <p:nvPr/>
        </p:nvSpPr>
        <p:spPr>
          <a:xfrm>
            <a:off x="-1" y="-103067"/>
            <a:ext cx="12192000" cy="87435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latin typeface="Palatino" panose="02040602050305020304" pitchFamily="18" charset="0"/>
              </a:rPr>
              <a:t>‘’Apollo Court’’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241401A-8387-D851-85F1-F78B8A7B6A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342" y="771283"/>
            <a:ext cx="7759858" cy="5819640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36A611D5-D711-7D7C-3D72-E98EDE7FA0AC}"/>
              </a:ext>
            </a:extLst>
          </p:cNvPr>
          <p:cNvSpPr/>
          <p:nvPr/>
        </p:nvSpPr>
        <p:spPr>
          <a:xfrm>
            <a:off x="703385" y="5547946"/>
            <a:ext cx="10550769" cy="117817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effectLst/>
                <a:latin typeface="Palatino" panose="02040602050305020304" pitchFamily="18" charset="0"/>
                <a:ea typeface="Times New Roman" panose="02020603050405020304" pitchFamily="18" charset="0"/>
              </a:rPr>
              <a:t>Another Fantastic development of only 4x 3 bedroom semi-detached apartments in a </a:t>
            </a: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effectLst/>
                <a:latin typeface="Palatino" panose="02040602050305020304" pitchFamily="18" charset="0"/>
                <a:ea typeface="Times New Roman" panose="02020603050405020304" pitchFamily="18" charset="0"/>
              </a:rPr>
              <a:t>beautiful modern design…! </a:t>
            </a:r>
          </a:p>
          <a:p>
            <a:pPr algn="ctr"/>
            <a:r>
              <a:rPr lang="en-US" sz="1600" b="1" kern="100" dirty="0">
                <a:solidFill>
                  <a:schemeClr val="accent1">
                    <a:lumMod val="50000"/>
                  </a:schemeClr>
                </a:solidFill>
                <a:effectLst/>
                <a:latin typeface="Palatino" panose="020406020503050203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Located at a prime residential area in Yeroskipou- </a:t>
            </a:r>
            <a:r>
              <a:rPr lang="en-US" sz="1600" b="1" kern="100" dirty="0" err="1">
                <a:solidFill>
                  <a:schemeClr val="accent1">
                    <a:lumMod val="50000"/>
                  </a:schemeClr>
                </a:solidFill>
                <a:effectLst/>
                <a:latin typeface="Palatino" panose="020406020503050203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Koloni</a:t>
            </a:r>
            <a:r>
              <a:rPr lang="en-US" sz="1600" b="1" kern="100" dirty="0">
                <a:solidFill>
                  <a:schemeClr val="accent1">
                    <a:lumMod val="50000"/>
                  </a:schemeClr>
                </a:solidFill>
                <a:effectLst/>
                <a:latin typeface="Palatino" panose="020406020503050203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, </a:t>
            </a:r>
            <a:r>
              <a:rPr lang="en-US" sz="1600" b="1" kern="100" dirty="0" err="1">
                <a:solidFill>
                  <a:schemeClr val="accent1">
                    <a:lumMod val="50000"/>
                  </a:schemeClr>
                </a:solidFill>
                <a:effectLst/>
                <a:latin typeface="Palatino" panose="020406020503050203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Paphos</a:t>
            </a:r>
            <a:r>
              <a:rPr lang="en-US" sz="1600" b="1" kern="100" dirty="0">
                <a:solidFill>
                  <a:schemeClr val="accent1">
                    <a:lumMod val="50000"/>
                  </a:schemeClr>
                </a:solidFill>
                <a:effectLst/>
                <a:latin typeface="Palatino" panose="020406020503050203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, nearby ELEA GOLF!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3CE4AD0-BDCB-EA43-82D8-3F74F337227E}"/>
              </a:ext>
            </a:extLst>
          </p:cNvPr>
          <p:cNvSpPr/>
          <p:nvPr/>
        </p:nvSpPr>
        <p:spPr>
          <a:xfrm>
            <a:off x="3366236" y="988567"/>
            <a:ext cx="9187961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spcAft>
                <a:spcPts val="825"/>
              </a:spcAft>
            </a:pPr>
            <a:r>
              <a:rPr lang="en-GB" sz="2400" b="1" u="sng" dirty="0">
                <a:solidFill>
                  <a:srgbClr val="C00000"/>
                </a:solidFill>
                <a:latin typeface="Palatino" panose="02040602050305020304" pitchFamily="18" charset="0"/>
                <a:ea typeface="Calibri" panose="020F0502020204030204" pitchFamily="34" charset="0"/>
              </a:rPr>
              <a:t>ONLY 4X3BED SEMI DETACHED APARTMENTS!!</a:t>
            </a:r>
            <a:endParaRPr lang="en-GB" sz="1200" b="1" u="sng" dirty="0">
              <a:solidFill>
                <a:srgbClr val="C00000"/>
              </a:solidFill>
              <a:effectLst/>
              <a:latin typeface="Palatino" panose="020406020503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91790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FB71B2A-5501-61CB-7796-52F9D5F46754}"/>
              </a:ext>
            </a:extLst>
          </p:cNvPr>
          <p:cNvSpPr txBox="1"/>
          <p:nvPr/>
        </p:nvSpPr>
        <p:spPr>
          <a:xfrm>
            <a:off x="1441938" y="5646724"/>
            <a:ext cx="8976897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800" kern="0" dirty="0">
                <a:solidFill>
                  <a:schemeClr val="accent1">
                    <a:lumMod val="50000"/>
                  </a:schemeClr>
                </a:solidFill>
                <a:effectLst/>
                <a:latin typeface="Palatino" panose="020406020503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All facilities are within few minutes walking distance, such as supermarket, kiosks, coffee shops, bakeries, pharmacy and many more...! </a:t>
            </a:r>
            <a:endParaRPr lang="en-US" sz="1800" b="1" kern="100" dirty="0">
              <a:solidFill>
                <a:schemeClr val="accent1">
                  <a:lumMod val="50000"/>
                </a:schemeClr>
              </a:solidFill>
              <a:effectLst/>
              <a:latin typeface="Palatino" panose="020406020503050203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algn="just"/>
            <a:r>
              <a:rPr lang="en-US" sz="1800" b="1" kern="100" dirty="0">
                <a:solidFill>
                  <a:schemeClr val="accent1">
                    <a:lumMod val="50000"/>
                  </a:schemeClr>
                </a:solidFill>
                <a:effectLst/>
                <a:latin typeface="Palatino" panose="020406020503050203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Only 5 minutes away from the most popular sandy beach of Paphos and city center, easy access to Limassol highway and Elea golf. </a:t>
            </a:r>
            <a:endParaRPr lang="en-GB" sz="1000" kern="100" dirty="0">
              <a:solidFill>
                <a:schemeClr val="accent1">
                  <a:lumMod val="50000"/>
                </a:schemeClr>
              </a:solidFill>
              <a:effectLst/>
              <a:latin typeface="Palatino" panose="020406020503050203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algn="l">
              <a:spcAft>
                <a:spcPts val="825"/>
              </a:spcAft>
            </a:pPr>
            <a:endParaRPr lang="en-GB" sz="1000" kern="100" dirty="0">
              <a:solidFill>
                <a:schemeClr val="accent6">
                  <a:lumMod val="50000"/>
                </a:schemeClr>
              </a:solidFill>
              <a:effectLst/>
              <a:latin typeface="Palatino" panose="020406020503050203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5560D9A-075C-96AB-F863-F16BF846821D}"/>
              </a:ext>
            </a:extLst>
          </p:cNvPr>
          <p:cNvSpPr/>
          <p:nvPr/>
        </p:nvSpPr>
        <p:spPr>
          <a:xfrm>
            <a:off x="0" y="0"/>
            <a:ext cx="1441938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Palatino" panose="02040602050305020304" pitchFamily="18" charset="0"/>
              </a:rPr>
              <a:t>Apollo Court</a:t>
            </a:r>
          </a:p>
          <a:p>
            <a:pPr algn="ctr"/>
            <a:endParaRPr lang="en-US" dirty="0">
              <a:latin typeface="Palatino" panose="02040602050305020304" pitchFamily="18" charset="0"/>
            </a:endParaRPr>
          </a:p>
          <a:p>
            <a:pPr algn="ctr"/>
            <a:r>
              <a:rPr lang="en-US" dirty="0">
                <a:latin typeface="Palatino" panose="02040602050305020304" pitchFamily="18" charset="0"/>
              </a:rPr>
              <a:t>‘’Location’’</a:t>
            </a:r>
            <a:endParaRPr lang="en-GB" dirty="0">
              <a:latin typeface="Palatino" panose="020406020503050203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B244F6E-F9DA-3A2F-9010-F5AB61D4B66F}"/>
              </a:ext>
            </a:extLst>
          </p:cNvPr>
          <p:cNvSpPr/>
          <p:nvPr/>
        </p:nvSpPr>
        <p:spPr>
          <a:xfrm>
            <a:off x="1441938" y="12700"/>
            <a:ext cx="10750062" cy="565119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v</a:t>
            </a:r>
            <a:endParaRPr lang="en-GB" sz="1600" dirty="0"/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AB555C4F-3EA6-19D8-E729-D49C61EEF713}"/>
              </a:ext>
            </a:extLst>
          </p:cNvPr>
          <p:cNvCxnSpPr>
            <a:cxnSpLocks/>
          </p:cNvCxnSpPr>
          <p:nvPr/>
        </p:nvCxnSpPr>
        <p:spPr>
          <a:xfrm flipV="1">
            <a:off x="6963377" y="316523"/>
            <a:ext cx="1741008" cy="1679183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A1BB26D1-678B-DA30-A5F4-B112C49D3799}"/>
              </a:ext>
            </a:extLst>
          </p:cNvPr>
          <p:cNvSpPr/>
          <p:nvPr/>
        </p:nvSpPr>
        <p:spPr>
          <a:xfrm>
            <a:off x="4596649" y="73911"/>
            <a:ext cx="3665498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1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‘’APOLLO COURT’’</a:t>
            </a:r>
            <a:endParaRPr lang="en-US" sz="2400" b="1" cap="none" spc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24B51A7-8977-DD60-FE79-EAE661FD0D21}"/>
              </a:ext>
            </a:extLst>
          </p:cNvPr>
          <p:cNvSpPr/>
          <p:nvPr/>
        </p:nvSpPr>
        <p:spPr>
          <a:xfrm>
            <a:off x="8586086" y="-6654"/>
            <a:ext cx="3665498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2mins walk to amenities </a:t>
            </a:r>
            <a:endParaRPr lang="en-US" sz="2400" b="0" cap="none" spc="0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3B1619E5-5271-EA27-EF65-32D9FA13591F}"/>
              </a:ext>
            </a:extLst>
          </p:cNvPr>
          <p:cNvCxnSpPr>
            <a:cxnSpLocks/>
          </p:cNvCxnSpPr>
          <p:nvPr/>
        </p:nvCxnSpPr>
        <p:spPr>
          <a:xfrm>
            <a:off x="8043048" y="3179130"/>
            <a:ext cx="1970714" cy="2160525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CBC08177-4638-FF25-0A5F-15FD56A34C90}"/>
              </a:ext>
            </a:extLst>
          </p:cNvPr>
          <p:cNvSpPr/>
          <p:nvPr/>
        </p:nvSpPr>
        <p:spPr>
          <a:xfrm>
            <a:off x="7110040" y="5263780"/>
            <a:ext cx="4999892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5mins drive to most popular beach of Paphos</a:t>
            </a:r>
            <a:endParaRPr lang="en-US" sz="2000" b="0" cap="none" spc="0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243B01F-6B52-632A-B27A-9382EAEC2E3F}"/>
              </a:ext>
            </a:extLst>
          </p:cNvPr>
          <p:cNvSpPr/>
          <p:nvPr/>
        </p:nvSpPr>
        <p:spPr>
          <a:xfrm>
            <a:off x="1249793" y="45011"/>
            <a:ext cx="3509515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5mins drive to Elea Golf</a:t>
            </a:r>
            <a:endParaRPr lang="en-US" sz="2400" b="0" cap="none" spc="0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65054AA3-271A-96CD-3D88-BF8CBDE208BA}"/>
              </a:ext>
            </a:extLst>
          </p:cNvPr>
          <p:cNvCxnSpPr>
            <a:cxnSpLocks/>
          </p:cNvCxnSpPr>
          <p:nvPr/>
        </p:nvCxnSpPr>
        <p:spPr>
          <a:xfrm flipH="1" flipV="1">
            <a:off x="2324031" y="494826"/>
            <a:ext cx="1321014" cy="1507137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CEE34801-1EF9-4D9A-CE4E-F01FE5273947}"/>
              </a:ext>
            </a:extLst>
          </p:cNvPr>
          <p:cNvCxnSpPr>
            <a:cxnSpLocks/>
          </p:cNvCxnSpPr>
          <p:nvPr/>
        </p:nvCxnSpPr>
        <p:spPr>
          <a:xfrm flipH="1">
            <a:off x="2083777" y="2531447"/>
            <a:ext cx="1939868" cy="2748404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2" name="Rectangle 21">
            <a:extLst>
              <a:ext uri="{FF2B5EF4-FFF2-40B4-BE49-F238E27FC236}">
                <a16:creationId xmlns:a16="http://schemas.microsoft.com/office/drawing/2014/main" id="{4094DA4F-4688-4011-BA3E-489561497EB2}"/>
              </a:ext>
            </a:extLst>
          </p:cNvPr>
          <p:cNvSpPr/>
          <p:nvPr/>
        </p:nvSpPr>
        <p:spPr>
          <a:xfrm>
            <a:off x="1249793" y="5246614"/>
            <a:ext cx="3072616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Easy access to highway</a:t>
            </a:r>
            <a:endParaRPr lang="en-US" sz="2000" b="0" cap="none" spc="0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2604479-28E2-C223-6766-A453AC822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5045" y="845176"/>
            <a:ext cx="5379653" cy="4034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2866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29820D87-D44C-3D31-ACEE-7185734F3981}"/>
              </a:ext>
            </a:extLst>
          </p:cNvPr>
          <p:cNvSpPr txBox="1"/>
          <p:nvPr/>
        </p:nvSpPr>
        <p:spPr>
          <a:xfrm>
            <a:off x="0" y="4713651"/>
            <a:ext cx="444011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US" kern="0" dirty="0">
                <a:solidFill>
                  <a:schemeClr val="accent1">
                    <a:lumMod val="50000"/>
                  </a:schemeClr>
                </a:solidFill>
                <a:effectLst/>
                <a:latin typeface="Palatino" panose="020406020503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3Bed-2Bath apartments!</a:t>
            </a: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US" kern="0" dirty="0">
                <a:solidFill>
                  <a:schemeClr val="accent1">
                    <a:lumMod val="50000"/>
                  </a:schemeClr>
                </a:solidFill>
                <a:latin typeface="Palatino" panose="020406020503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Private Roof Gardens – </a:t>
            </a:r>
            <a:r>
              <a:rPr lang="en-US" kern="0" dirty="0" err="1">
                <a:solidFill>
                  <a:schemeClr val="accent1">
                    <a:lumMod val="50000"/>
                  </a:schemeClr>
                </a:solidFill>
                <a:latin typeface="Palatino" panose="020406020503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Seaviews</a:t>
            </a:r>
            <a:r>
              <a:rPr lang="en-US" kern="0" dirty="0">
                <a:solidFill>
                  <a:schemeClr val="accent1">
                    <a:lumMod val="50000"/>
                  </a:schemeClr>
                </a:solidFill>
                <a:latin typeface="Palatino" panose="020406020503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!</a:t>
            </a: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US" kern="0" dirty="0">
                <a:solidFill>
                  <a:schemeClr val="accent1">
                    <a:lumMod val="50000"/>
                  </a:schemeClr>
                </a:solidFill>
                <a:effectLst/>
                <a:latin typeface="Palatino" panose="020406020503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Attached to Green area!</a:t>
            </a:r>
            <a:endParaRPr lang="el-GR" kern="0" dirty="0">
              <a:solidFill>
                <a:schemeClr val="accent1">
                  <a:lumMod val="50000"/>
                </a:schemeClr>
              </a:solidFill>
              <a:effectLst/>
              <a:latin typeface="Palatino" panose="020406020503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>
              <a:buFont typeface="Symbol" panose="05050102010706020507" pitchFamily="18" charset="2"/>
              <a:buChar char=""/>
            </a:pPr>
            <a:r>
              <a:rPr lang="en-US" kern="0" dirty="0">
                <a:solidFill>
                  <a:schemeClr val="accent1">
                    <a:lumMod val="50000"/>
                  </a:schemeClr>
                </a:solidFill>
                <a:effectLst/>
                <a:latin typeface="Palatino" panose="020406020503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Spacious living areas and verandas!</a:t>
            </a:r>
          </a:p>
          <a:p>
            <a:pPr marL="342900" indent="-342900">
              <a:buFont typeface="Symbol" panose="05050102010706020507" pitchFamily="18" charset="2"/>
              <a:buChar char=""/>
            </a:pPr>
            <a:r>
              <a:rPr lang="en-US" kern="0" dirty="0">
                <a:solidFill>
                  <a:schemeClr val="accent1">
                    <a:lumMod val="50000"/>
                  </a:schemeClr>
                </a:solidFill>
                <a:latin typeface="Palatino" panose="020406020503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Thermal Aluminum!</a:t>
            </a:r>
          </a:p>
          <a:p>
            <a:pPr marL="342900" indent="-342900">
              <a:buFont typeface="Symbol" panose="05050102010706020507" pitchFamily="18" charset="2"/>
              <a:buChar char=""/>
            </a:pPr>
            <a:r>
              <a:rPr lang="en-US" kern="0" dirty="0">
                <a:solidFill>
                  <a:schemeClr val="accent1">
                    <a:lumMod val="50000"/>
                  </a:schemeClr>
                </a:solidFill>
                <a:latin typeface="Palatino" panose="020406020503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Provision for electrical car charger!</a:t>
            </a:r>
          </a:p>
          <a:p>
            <a:endParaRPr lang="en-US" kern="0" dirty="0">
              <a:solidFill>
                <a:schemeClr val="accent1">
                  <a:lumMod val="50000"/>
                </a:schemeClr>
              </a:solidFill>
              <a:effectLst/>
              <a:latin typeface="Palatino" panose="020406020503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l"/>
            <a:endParaRPr lang="en-US" kern="0" dirty="0">
              <a:solidFill>
                <a:schemeClr val="accent1">
                  <a:lumMod val="50000"/>
                </a:schemeClr>
              </a:solidFill>
              <a:effectLst/>
              <a:latin typeface="Palatino" panose="020406020503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3E8FFC0-4C38-9DC0-E5E6-933E1A803D23}"/>
              </a:ext>
            </a:extLst>
          </p:cNvPr>
          <p:cNvSpPr/>
          <p:nvPr/>
        </p:nvSpPr>
        <p:spPr>
          <a:xfrm>
            <a:off x="0" y="-103067"/>
            <a:ext cx="12192000" cy="87435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Palatino" panose="02040602050305020304" pitchFamily="18" charset="0"/>
              </a:rPr>
              <a:t>‘’Apollo Court’’</a:t>
            </a:r>
          </a:p>
          <a:p>
            <a:pPr algn="ctr"/>
            <a:r>
              <a:rPr lang="en-US" sz="2000" b="1" dirty="0">
                <a:latin typeface="Palatino" panose="02040602050305020304" pitchFamily="18" charset="0"/>
              </a:rPr>
              <a:t> </a:t>
            </a:r>
            <a:r>
              <a:rPr lang="en-US" sz="2000" b="1" dirty="0" err="1">
                <a:latin typeface="Palatino" panose="02040602050305020304" pitchFamily="18" charset="0"/>
              </a:rPr>
              <a:t>Yeroskipos</a:t>
            </a:r>
            <a:r>
              <a:rPr lang="en-US" sz="2000" b="1" dirty="0">
                <a:latin typeface="Palatino" panose="02040602050305020304" pitchFamily="18" charset="0"/>
              </a:rPr>
              <a:t> - </a:t>
            </a:r>
            <a:r>
              <a:rPr lang="en-US" sz="2000" b="1" dirty="0" err="1">
                <a:latin typeface="Palatino" panose="02040602050305020304" pitchFamily="18" charset="0"/>
              </a:rPr>
              <a:t>Koloni</a:t>
            </a:r>
            <a:endParaRPr lang="en-GB" sz="2000" dirty="0">
              <a:latin typeface="Palatino" panose="020406020503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5B3FBB3-5C4E-9E15-59C4-A0C79932304F}"/>
              </a:ext>
            </a:extLst>
          </p:cNvPr>
          <p:cNvSpPr txBox="1"/>
          <p:nvPr/>
        </p:nvSpPr>
        <p:spPr>
          <a:xfrm>
            <a:off x="4115455" y="4734240"/>
            <a:ext cx="4259218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US" kern="0" dirty="0">
                <a:solidFill>
                  <a:schemeClr val="accent1">
                    <a:lumMod val="50000"/>
                  </a:schemeClr>
                </a:solidFill>
                <a:effectLst/>
                <a:latin typeface="Palatino" panose="020406020503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Wall mounted toilets!</a:t>
            </a:r>
          </a:p>
          <a:p>
            <a:pPr marL="342900" indent="-342900">
              <a:buFont typeface="Symbol" panose="05050102010706020507" pitchFamily="18" charset="2"/>
              <a:buChar char=""/>
            </a:pPr>
            <a:r>
              <a:rPr lang="en-US" sz="2000" kern="0" dirty="0">
                <a:solidFill>
                  <a:schemeClr val="accent1">
                    <a:lumMod val="50000"/>
                  </a:schemeClr>
                </a:solidFill>
                <a:effectLst/>
                <a:latin typeface="Palatino" panose="020406020503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Wall </a:t>
            </a:r>
            <a:r>
              <a:rPr lang="en-US" sz="2000" kern="0" dirty="0">
                <a:solidFill>
                  <a:schemeClr val="accent1">
                    <a:lumMod val="50000"/>
                  </a:schemeClr>
                </a:solidFill>
                <a:latin typeface="Palatino" panose="020406020503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n-US" sz="2000" kern="0" dirty="0">
                <a:solidFill>
                  <a:schemeClr val="accent1">
                    <a:lumMod val="50000"/>
                  </a:schemeClr>
                </a:solidFill>
                <a:effectLst/>
                <a:latin typeface="Palatino" panose="020406020503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eatures!</a:t>
            </a:r>
          </a:p>
          <a:p>
            <a:pPr marL="342900" indent="-342900">
              <a:buFont typeface="Symbol" panose="05050102010706020507" pitchFamily="18" charset="2"/>
              <a:buChar char=""/>
            </a:pPr>
            <a:r>
              <a:rPr lang="en-US" sz="2000" kern="0" dirty="0">
                <a:solidFill>
                  <a:schemeClr val="accent1">
                    <a:lumMod val="50000"/>
                  </a:schemeClr>
                </a:solidFill>
                <a:latin typeface="Palatino" panose="020406020503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No communal fees!</a:t>
            </a:r>
            <a:endParaRPr lang="en-US" sz="2000" kern="0" dirty="0">
              <a:solidFill>
                <a:schemeClr val="accent1">
                  <a:lumMod val="50000"/>
                </a:schemeClr>
              </a:solidFill>
              <a:effectLst/>
              <a:latin typeface="Palatino" panose="020406020503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l"/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4F4C2D6-BB44-5526-379E-A2D0A20762D6}"/>
              </a:ext>
            </a:extLst>
          </p:cNvPr>
          <p:cNvSpPr txBox="1"/>
          <p:nvPr/>
        </p:nvSpPr>
        <p:spPr>
          <a:xfrm>
            <a:off x="7289478" y="4732182"/>
            <a:ext cx="444011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Symbol" panose="05050102010706020507" pitchFamily="18" charset="2"/>
              <a:buChar char=""/>
            </a:pPr>
            <a:r>
              <a:rPr lang="en-US" kern="0" dirty="0">
                <a:solidFill>
                  <a:schemeClr val="accent1">
                    <a:lumMod val="50000"/>
                  </a:schemeClr>
                </a:solidFill>
                <a:latin typeface="Palatino" panose="020406020503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European ceramic tiles! Option for Laminate floors in bedrooms!</a:t>
            </a:r>
            <a:r>
              <a:rPr lang="en-US" kern="0" dirty="0">
                <a:solidFill>
                  <a:schemeClr val="accent1">
                    <a:lumMod val="50000"/>
                  </a:schemeClr>
                </a:solidFill>
                <a:effectLst/>
                <a:latin typeface="Palatino" panose="020406020503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US" kern="0" dirty="0">
                <a:solidFill>
                  <a:schemeClr val="accent1">
                    <a:lumMod val="50000"/>
                  </a:schemeClr>
                </a:solidFill>
                <a:effectLst/>
                <a:latin typeface="Palatino" panose="020406020503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Energy Certificate A! 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379F689-6151-13FF-12E9-9A530DF784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990" y="981995"/>
            <a:ext cx="4822480" cy="361686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3FA72D4-7E7C-514D-9586-F372A5A131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4529" y="981692"/>
            <a:ext cx="4822481" cy="3617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9868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F42ABE0-A7C8-E29E-6588-11D83B5E983C}"/>
              </a:ext>
            </a:extLst>
          </p:cNvPr>
          <p:cNvSpPr/>
          <p:nvPr/>
        </p:nvSpPr>
        <p:spPr>
          <a:xfrm>
            <a:off x="1" y="0"/>
            <a:ext cx="1397976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latin typeface="Palatino" panose="02040602050305020304" pitchFamily="18" charset="0"/>
              </a:rPr>
              <a:t>Apollo Court</a:t>
            </a:r>
          </a:p>
          <a:p>
            <a:pPr algn="ctr"/>
            <a:endParaRPr lang="en-US" sz="1600" dirty="0">
              <a:latin typeface="Palatino" panose="02040602050305020304" pitchFamily="18" charset="0"/>
            </a:endParaRPr>
          </a:p>
          <a:p>
            <a:pPr algn="ctr"/>
            <a:r>
              <a:rPr lang="en-US" sz="1600" dirty="0">
                <a:latin typeface="Palatino" panose="02040602050305020304" pitchFamily="18" charset="0"/>
              </a:rPr>
              <a:t>‘’INTERIOR</a:t>
            </a:r>
            <a:r>
              <a:rPr lang="en-US" sz="1400" dirty="0">
                <a:latin typeface="Palatino" panose="02040602050305020304" pitchFamily="18" charset="0"/>
              </a:rPr>
              <a:t>‘’</a:t>
            </a:r>
          </a:p>
          <a:p>
            <a:pPr algn="ctr"/>
            <a:endParaRPr lang="en-GB" dirty="0">
              <a:latin typeface="Palatino" panose="020406020503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2AB7D02-27AB-EF46-9AE4-75F1F4BDBB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85" y="3485342"/>
            <a:ext cx="4805458" cy="320363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F6C6D7B-D3CC-B845-3EC3-76430275A7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85" y="169020"/>
            <a:ext cx="4804809" cy="320363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181600D-58C3-CE11-39D3-B42E88FB5FF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02" y="169020"/>
            <a:ext cx="4806244" cy="320363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F78E4F2-AD1A-983B-94E8-E268126137A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0730" y="3485342"/>
            <a:ext cx="4791715" cy="3194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2692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C4F4845-EB3C-9919-7CCC-90419E99CC13}"/>
              </a:ext>
            </a:extLst>
          </p:cNvPr>
          <p:cNvSpPr/>
          <p:nvPr/>
        </p:nvSpPr>
        <p:spPr>
          <a:xfrm>
            <a:off x="0" y="0"/>
            <a:ext cx="2243667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Palatino" panose="02040602050305020304" pitchFamily="18" charset="0"/>
              </a:rPr>
              <a:t>Apollo Court</a:t>
            </a:r>
          </a:p>
          <a:p>
            <a:pPr algn="ctr"/>
            <a:endParaRPr lang="en-US" dirty="0">
              <a:latin typeface="Palatino" panose="02040602050305020304" pitchFamily="18" charset="0"/>
            </a:endParaRPr>
          </a:p>
          <a:p>
            <a:pPr algn="ctr"/>
            <a:r>
              <a:rPr lang="en-US" dirty="0">
                <a:latin typeface="Palatino" panose="02040602050305020304" pitchFamily="18" charset="0"/>
              </a:rPr>
              <a:t>‘’Pricelist’’</a:t>
            </a:r>
            <a:endParaRPr lang="en-GB" dirty="0">
              <a:latin typeface="Palatino" panose="02040602050305020304" pitchFamily="18" charset="0"/>
            </a:endParaRP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E96EC217-3D00-530B-5B57-5D68FFA7DE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8219967"/>
              </p:ext>
            </p:extLst>
          </p:nvPr>
        </p:nvGraphicFramePr>
        <p:xfrm>
          <a:off x="2672862" y="1349431"/>
          <a:ext cx="9064514" cy="326611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995970">
                  <a:extLst>
                    <a:ext uri="{9D8B030D-6E8A-4147-A177-3AD203B41FA5}">
                      <a16:colId xmlns:a16="http://schemas.microsoft.com/office/drawing/2014/main" val="3413610741"/>
                    </a:ext>
                  </a:extLst>
                </a:gridCol>
                <a:gridCol w="1008568">
                  <a:extLst>
                    <a:ext uri="{9D8B030D-6E8A-4147-A177-3AD203B41FA5}">
                      <a16:colId xmlns:a16="http://schemas.microsoft.com/office/drawing/2014/main" val="3011987957"/>
                    </a:ext>
                  </a:extLst>
                </a:gridCol>
                <a:gridCol w="1008568">
                  <a:extLst>
                    <a:ext uri="{9D8B030D-6E8A-4147-A177-3AD203B41FA5}">
                      <a16:colId xmlns:a16="http://schemas.microsoft.com/office/drawing/2014/main" val="3805470873"/>
                    </a:ext>
                  </a:extLst>
                </a:gridCol>
                <a:gridCol w="1008568">
                  <a:extLst>
                    <a:ext uri="{9D8B030D-6E8A-4147-A177-3AD203B41FA5}">
                      <a16:colId xmlns:a16="http://schemas.microsoft.com/office/drawing/2014/main" val="2504869574"/>
                    </a:ext>
                  </a:extLst>
                </a:gridCol>
                <a:gridCol w="1060279">
                  <a:extLst>
                    <a:ext uri="{9D8B030D-6E8A-4147-A177-3AD203B41FA5}">
                      <a16:colId xmlns:a16="http://schemas.microsoft.com/office/drawing/2014/main" val="439709749"/>
                    </a:ext>
                  </a:extLst>
                </a:gridCol>
                <a:gridCol w="956857">
                  <a:extLst>
                    <a:ext uri="{9D8B030D-6E8A-4147-A177-3AD203B41FA5}">
                      <a16:colId xmlns:a16="http://schemas.microsoft.com/office/drawing/2014/main" val="3007953773"/>
                    </a:ext>
                  </a:extLst>
                </a:gridCol>
                <a:gridCol w="1008568">
                  <a:extLst>
                    <a:ext uri="{9D8B030D-6E8A-4147-A177-3AD203B41FA5}">
                      <a16:colId xmlns:a16="http://schemas.microsoft.com/office/drawing/2014/main" val="4150121083"/>
                    </a:ext>
                  </a:extLst>
                </a:gridCol>
                <a:gridCol w="1008568">
                  <a:extLst>
                    <a:ext uri="{9D8B030D-6E8A-4147-A177-3AD203B41FA5}">
                      <a16:colId xmlns:a16="http://schemas.microsoft.com/office/drawing/2014/main" val="1593753079"/>
                    </a:ext>
                  </a:extLst>
                </a:gridCol>
                <a:gridCol w="1008568">
                  <a:extLst>
                    <a:ext uri="{9D8B030D-6E8A-4147-A177-3AD203B41FA5}">
                      <a16:colId xmlns:a16="http://schemas.microsoft.com/office/drawing/2014/main" val="152772134"/>
                    </a:ext>
                  </a:extLst>
                </a:gridCol>
              </a:tblGrid>
              <a:tr h="826969"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Palatino" panose="020406020503050203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UNIT No.</a:t>
                      </a:r>
                      <a:endParaRPr lang="en-GB" sz="1200" b="1" kern="1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Palatino" panose="020406020503050203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TYPE</a:t>
                      </a:r>
                      <a:endParaRPr lang="en-GB" sz="1200" b="1" kern="1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Palatino" panose="020406020503050203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COVERED AREA</a:t>
                      </a:r>
                      <a:endParaRPr lang="en-GB" sz="1200" b="1" kern="1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Palatino" panose="020406020503050203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COVERED VERANDA </a:t>
                      </a:r>
                      <a:endParaRPr lang="en-GB" sz="1200" b="1" kern="1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Palatino" panose="020406020503050203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UNCOVERED VERANDA</a:t>
                      </a:r>
                      <a:endParaRPr lang="en-GB" sz="1200" b="1" kern="1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Palatino" panose="020406020503050203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TOTAL COVERED AREA</a:t>
                      </a:r>
                      <a:endParaRPr lang="en-GB" sz="1200" b="1" kern="1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200" b="1" kern="1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Palatino" panose="020406020503050203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PLOT AREA</a:t>
                      </a:r>
                      <a:endParaRPr lang="en-GB" sz="1200" b="1" kern="1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Palatino" panose="020406020503050203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ROOF GARDEN AREA</a:t>
                      </a:r>
                      <a:endParaRPr lang="en-GB" sz="1200" b="1" kern="1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Palatino" panose="020406020503050203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PRICE</a:t>
                      </a:r>
                      <a:endParaRPr lang="en-GB" sz="1200" b="1" kern="1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398028"/>
                  </a:ext>
                </a:extLst>
              </a:tr>
              <a:tr h="609786"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Palatino" panose="02040602050305020304" pitchFamily="18" charset="0"/>
                        </a:rPr>
                        <a:t>No. 001</a:t>
                      </a:r>
                      <a:endParaRPr lang="en-GB" sz="1200" b="1" kern="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Palatino" panose="02040602050305020304" pitchFamily="18" charset="0"/>
                        </a:rPr>
                        <a:t>3</a:t>
                      </a:r>
                      <a:r>
                        <a:rPr lang="en-US" sz="1200" b="0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Palatino" panose="02040602050305020304" pitchFamily="18" charset="0"/>
                        </a:rPr>
                        <a:t>bed – 2bath</a:t>
                      </a:r>
                      <a:endParaRPr lang="en-GB" sz="1200" b="0" kern="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Palatino" panose="020406020503050203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120m</a:t>
                      </a:r>
                      <a:endParaRPr lang="en-GB" sz="1200" b="0" kern="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Palatino" panose="020406020503050203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30m</a:t>
                      </a:r>
                      <a:endParaRPr lang="en-GB" sz="1200" b="0" kern="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Palatino" panose="020406020503050203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-</a:t>
                      </a:r>
                      <a:endParaRPr lang="en-GB" sz="1200" b="0" kern="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Palatino" panose="020406020503050203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150m</a:t>
                      </a:r>
                      <a:endParaRPr lang="en-GB" sz="1200" b="1" kern="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200" b="0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Palatino" panose="020406020503050203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225m</a:t>
                      </a:r>
                      <a:endParaRPr lang="en-GB" sz="1200" b="0" kern="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Palatino" panose="02040602050305020304" pitchFamily="18" charset="0"/>
                        </a:rPr>
                        <a:t> 30m</a:t>
                      </a:r>
                      <a:endParaRPr lang="en-GB" sz="1200" b="0" kern="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Palatino" panose="020406020503050203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SOLD</a:t>
                      </a:r>
                      <a:endParaRPr kumimoji="0" lang="en-GB" sz="1200" b="1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9000062"/>
                  </a:ext>
                </a:extLst>
              </a:tr>
              <a:tr h="609786"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Palatino" panose="02040602050305020304" pitchFamily="18" charset="0"/>
                        </a:rPr>
                        <a:t>No. 002 </a:t>
                      </a:r>
                      <a:endParaRPr lang="en-GB" sz="1200" b="1" kern="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Palatino" panose="02040602050305020304" pitchFamily="18" charset="0"/>
                        </a:rPr>
                        <a:t>3</a:t>
                      </a:r>
                      <a:r>
                        <a:rPr lang="en-US" sz="1200" b="0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Palatino" panose="02040602050305020304" pitchFamily="18" charset="0"/>
                        </a:rPr>
                        <a:t>bed – 2bath</a:t>
                      </a:r>
                      <a:endParaRPr lang="en-GB" sz="1200" b="0" kern="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effectLst/>
                          <a:uLnTx/>
                          <a:uFillTx/>
                          <a:latin typeface="Palatino" panose="020406020503050203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120m</a:t>
                      </a:r>
                      <a:endParaRPr kumimoji="0" lang="en-GB" sz="1200" b="0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effectLst/>
                        <a:uLnTx/>
                        <a:uFillTx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effectLst/>
                          <a:uLnTx/>
                          <a:uFillTx/>
                          <a:latin typeface="Palatino" panose="020406020503050203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30m</a:t>
                      </a:r>
                      <a:endParaRPr kumimoji="0" lang="en-GB" sz="1200" b="0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effectLst/>
                        <a:uLnTx/>
                        <a:uFillTx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effectLst/>
                          <a:uLnTx/>
                          <a:uFillTx/>
                          <a:latin typeface="Palatino" panose="020406020503050203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-</a:t>
                      </a:r>
                      <a:endParaRPr kumimoji="0" lang="en-GB" sz="1200" b="0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effectLst/>
                        <a:uLnTx/>
                        <a:uFillTx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effectLst/>
                          <a:uLnTx/>
                          <a:uFillTx/>
                          <a:latin typeface="Palatino" panose="020406020503050203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150m</a:t>
                      </a:r>
                      <a:endParaRPr kumimoji="0" lang="en-GB" sz="1200" b="1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effectLst/>
                        <a:uLnTx/>
                        <a:uFillTx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Palatino" panose="020406020503050203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225m</a:t>
                      </a:r>
                      <a:endParaRPr lang="en-GB" sz="1200" b="0" kern="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endParaRPr lang="en-GB" sz="1200" b="0" kern="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Palatino" panose="02040602050305020304" pitchFamily="18" charset="0"/>
                        </a:rPr>
                        <a:t> 40m</a:t>
                      </a:r>
                      <a:endParaRPr lang="en-GB" sz="1200" b="0" kern="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Palatino" panose="020406020503050203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SOLD</a:t>
                      </a:r>
                      <a:endParaRPr kumimoji="0" lang="en-GB" sz="1200" b="1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5501426"/>
                  </a:ext>
                </a:extLst>
              </a:tr>
              <a:tr h="609786"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Palatino" panose="02040602050305020304" pitchFamily="18" charset="0"/>
                        </a:rPr>
                        <a:t>No. 101 </a:t>
                      </a:r>
                      <a:endParaRPr lang="en-GB" sz="1200" b="1" kern="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kern="1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Palatino" panose="02040602050305020304" pitchFamily="18" charset="0"/>
                        </a:rPr>
                        <a:t>3</a:t>
                      </a:r>
                      <a:r>
                        <a:rPr lang="en-US" sz="1200" b="0" kern="1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Palatino" panose="02040602050305020304" pitchFamily="18" charset="0"/>
                        </a:rPr>
                        <a:t>bed – 2bath</a:t>
                      </a:r>
                      <a:endParaRPr lang="en-GB" sz="1200" b="0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effectLst/>
                          <a:uLnTx/>
                          <a:uFillTx/>
                          <a:latin typeface="Palatino" panose="020406020503050203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120m</a:t>
                      </a:r>
                      <a:endParaRPr kumimoji="0" lang="en-GB" sz="1200" b="0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effectLst/>
                        <a:uLnTx/>
                        <a:uFillTx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effectLst/>
                          <a:uLnTx/>
                          <a:uFillTx/>
                          <a:latin typeface="Palatino" panose="020406020503050203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30m</a:t>
                      </a:r>
                      <a:endParaRPr kumimoji="0" lang="en-GB" sz="1200" b="0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effectLst/>
                        <a:uLnTx/>
                        <a:uFillTx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effectLst/>
                          <a:uLnTx/>
                          <a:uFillTx/>
                          <a:latin typeface="Palatino" panose="020406020503050203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-</a:t>
                      </a:r>
                      <a:endParaRPr kumimoji="0" lang="en-GB" sz="1200" b="0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effectLst/>
                        <a:uLnTx/>
                        <a:uFillTx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effectLst/>
                          <a:uLnTx/>
                          <a:uFillTx/>
                          <a:latin typeface="Palatino" panose="020406020503050203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150m</a:t>
                      </a:r>
                      <a:endParaRPr kumimoji="0" lang="en-GB" sz="1200" b="1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effectLst/>
                        <a:uLnTx/>
                        <a:uFillTx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200" b="0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Palatino" panose="020406020503050203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-</a:t>
                      </a:r>
                      <a:endParaRPr lang="en-GB" sz="1200" b="0" kern="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Palatino" panose="02040602050305020304" pitchFamily="18" charset="0"/>
                        </a:rPr>
                        <a:t> 40m</a:t>
                      </a:r>
                      <a:endParaRPr lang="en-GB" sz="1200" b="0" kern="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00" cap="none" spc="0" normalizeH="0" baseline="0" noProof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Palatino" panose="020406020503050203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3</a:t>
                      </a:r>
                      <a:r>
                        <a:rPr kumimoji="0" lang="en-US" sz="1600" b="1" i="0" u="none" strike="noStrike" kern="100" cap="none" spc="0" normalizeH="0" baseline="0" noProof="0" dirty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Palatino" panose="020406020503050203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8</a:t>
                      </a:r>
                      <a:r>
                        <a:rPr kumimoji="0" lang="en-US" sz="1600" b="1" i="0" u="none" strike="noStrike" kern="100" cap="none" spc="0" normalizeH="0" baseline="0" noProof="0">
                          <a:ln>
                            <a:noFill/>
                          </a:ln>
                          <a:solidFill>
                            <a:srgbClr val="4472C4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Palatino" panose="020406020503050203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5,000</a:t>
                      </a:r>
                      <a:endParaRPr kumimoji="0" lang="en-GB" sz="1600" b="1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srgbClr val="4472C4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4585929"/>
                  </a:ext>
                </a:extLst>
              </a:tr>
              <a:tr h="609786"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Palatino" panose="02040602050305020304" pitchFamily="18" charset="0"/>
                        </a:rPr>
                        <a:t>No. 102</a:t>
                      </a:r>
                      <a:endParaRPr lang="en-GB" sz="1200" b="1" kern="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kern="1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Palatino" panose="02040602050305020304" pitchFamily="18" charset="0"/>
                        </a:rPr>
                        <a:t>3</a:t>
                      </a:r>
                      <a:r>
                        <a:rPr lang="en-US" sz="1200" b="0" kern="1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Palatino" panose="02040602050305020304" pitchFamily="18" charset="0"/>
                        </a:rPr>
                        <a:t>bed – 2bath</a:t>
                      </a:r>
                      <a:endParaRPr lang="en-GB" sz="1200" b="0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effectLst/>
                          <a:uLnTx/>
                          <a:uFillTx/>
                          <a:latin typeface="Palatino" panose="020406020503050203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120m</a:t>
                      </a:r>
                      <a:endParaRPr kumimoji="0" lang="en-GB" sz="1200" b="0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effectLst/>
                        <a:uLnTx/>
                        <a:uFillTx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effectLst/>
                          <a:uLnTx/>
                          <a:uFillTx/>
                          <a:latin typeface="Palatino" panose="020406020503050203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30m</a:t>
                      </a:r>
                      <a:endParaRPr kumimoji="0" lang="en-GB" sz="1200" b="0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effectLst/>
                        <a:uLnTx/>
                        <a:uFillTx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effectLst/>
                          <a:uLnTx/>
                          <a:uFillTx/>
                          <a:latin typeface="Palatino" panose="020406020503050203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-</a:t>
                      </a:r>
                      <a:endParaRPr kumimoji="0" lang="en-GB" sz="1200" b="0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effectLst/>
                        <a:uLnTx/>
                        <a:uFillTx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effectLst/>
                          <a:uLnTx/>
                          <a:uFillTx/>
                          <a:latin typeface="Palatino" panose="020406020503050203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150m</a:t>
                      </a:r>
                      <a:endParaRPr kumimoji="0" lang="en-GB" sz="1200" b="1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effectLst/>
                        <a:uLnTx/>
                        <a:uFillTx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200" b="0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Palatino" panose="020406020503050203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-</a:t>
                      </a:r>
                      <a:endParaRPr lang="en-GB" sz="1200" b="0" kern="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kern="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Palatino" panose="02040602050305020304" pitchFamily="18" charset="0"/>
                        </a:rPr>
                        <a:t> 40m</a:t>
                      </a:r>
                      <a:endParaRPr lang="en-GB" sz="1200" b="0" kern="1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Palatino" panose="02040602050305020304" pitchFamily="18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SOLD</a:t>
                      </a:r>
                      <a:endParaRPr kumimoji="0" lang="en-GB" sz="1200" b="1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Palatino" panose="020406020503050203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49814" marR="49814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5279621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AE9F553D-6363-70CB-A0B1-6FE83EFD07CE}"/>
              </a:ext>
            </a:extLst>
          </p:cNvPr>
          <p:cNvSpPr txBox="1"/>
          <p:nvPr/>
        </p:nvSpPr>
        <p:spPr>
          <a:xfrm>
            <a:off x="2382714" y="5042785"/>
            <a:ext cx="241788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/>
              <a:t>Prices do not include VAT</a:t>
            </a: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42591970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3" Type="http://schemas.microsoft.com/office/2011/relationships/webextension" Target="webextension3.xml"/><Relationship Id="rId2" Type="http://schemas.microsoft.com/office/2011/relationships/webextension" Target="webextension2.xml"/><Relationship Id="rId1" Type="http://schemas.microsoft.com/office/2011/relationships/webextension" Target="webextension1.xml"/><Relationship Id="rId4" Type="http://schemas.microsoft.com/office/2011/relationships/webextension" Target="webextension4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8">
    <wetp:webextensionref xmlns:r="http://schemas.openxmlformats.org/officeDocument/2006/relationships" r:id="rId1"/>
  </wetp:taskpane>
  <wetp:taskpane dockstate="right" visibility="0" width="350" row="4">
    <wetp:webextensionref xmlns:r="http://schemas.openxmlformats.org/officeDocument/2006/relationships" r:id="rId2"/>
  </wetp:taskpane>
  <wetp:taskpane dockstate="right" visibility="0" width="350" row="3">
    <wetp:webextensionref xmlns:r="http://schemas.openxmlformats.org/officeDocument/2006/relationships" r:id="rId3"/>
  </wetp:taskpane>
  <wetp:taskpane dockstate="right" visibility="0" width="237" row="5">
    <wetp:webextensionref xmlns:r="http://schemas.openxmlformats.org/officeDocument/2006/relationships" r:id="rId4"/>
  </wetp:taskpane>
</wetp:taskpanes>
</file>

<file path=ppt/webextensions/webextension1.xml><?xml version="1.0" encoding="utf-8"?>
<we:webextension xmlns:we="http://schemas.microsoft.com/office/webextensions/webextension/2010/11" id="{2C8C3141-6194-406C-B2D1-9C7A56B67015}">
  <we:reference id="wa200001396" version="4.1.3.0" store="en-US" storeType="OMEX"/>
  <we:alternateReferences>
    <we:reference id="wa200001396" version="4.1.3.0" store="WA200001396" storeType="OMEX"/>
  </we:alternateReferences>
  <we:properties/>
  <we:bindings/>
  <we:snapshot xmlns:r="http://schemas.openxmlformats.org/officeDocument/2006/relationships"/>
</we:webextension>
</file>

<file path=ppt/webextensions/webextension2.xml><?xml version="1.0" encoding="utf-8"?>
<we:webextension xmlns:we="http://schemas.microsoft.com/office/webextensions/webextension/2010/11" id="{E9318624-EC34-417B-BE52-E58B6DDEA191}">
  <we:reference id="wa104379997" version="2.0.0.0" store="en-US" storeType="OMEX"/>
  <we:alternateReferences>
    <we:reference id="wa104379997" version="2.0.0.0" store="WA104379997" storeType="OMEX"/>
  </we:alternateReferences>
  <we:properties/>
  <we:bindings/>
  <we:snapshot xmlns:r="http://schemas.openxmlformats.org/officeDocument/2006/relationships"/>
</we:webextension>
</file>

<file path=ppt/webextensions/webextension3.xml><?xml version="1.0" encoding="utf-8"?>
<we:webextension xmlns:we="http://schemas.microsoft.com/office/webextensions/webextension/2010/11" id="{B16AB320-3282-4173-8009-8F7411F9E516}">
  <we:reference id="wa104051163" version="1.2.0.3" store="en-US" storeType="OMEX"/>
  <we:alternateReferences>
    <we:reference id="wa104051163" version="1.2.0.3" store="wa104051163" storeType="OMEX"/>
  </we:alternateReferences>
  <we:properties/>
  <we:bindings/>
  <we:snapshot xmlns:r="http://schemas.openxmlformats.org/officeDocument/2006/relationships"/>
</we:webextension>
</file>

<file path=ppt/webextensions/webextension4.xml><?xml version="1.0" encoding="utf-8"?>
<we:webextension xmlns:we="http://schemas.microsoft.com/office/webextensions/webextension/2010/11" id="{639C23BC-5743-4F73-92BB-60C8D86D702A}">
  <we:reference id="wa104381063" version="1.0.0.1" store="en-US" storeType="OMEX"/>
  <we:alternateReferences>
    <we:reference id="wa104381063" version="1.0.0.1" store="WA104381063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11133</TotalTime>
  <Words>277</Words>
  <Application>Microsoft Office PowerPoint</Application>
  <PresentationFormat>Widescreen</PresentationFormat>
  <Paragraphs>81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Palatino</vt:lpstr>
      <vt:lpstr>Symbol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Hadjivasili Bros</dc:creator>
  <cp:lastModifiedBy>K. K  L HADJIVASILIS LTD</cp:lastModifiedBy>
  <cp:revision>70</cp:revision>
  <cp:lastPrinted>2026-05-06T06:28:05Z</cp:lastPrinted>
  <dcterms:created xsi:type="dcterms:W3CDTF">2022-05-09T12:52:50Z</dcterms:created>
  <dcterms:modified xsi:type="dcterms:W3CDTF">2026-05-06T06:28:08Z</dcterms:modified>
</cp:coreProperties>
</file>